
<file path=[Content_Types].xml><?xml version="1.0" encoding="utf-8"?>
<Types xmlns="http://schemas.openxmlformats.org/package/2006/content-types">
  <Default Extension="xml" ContentType="application/xml"/>
  <Default Extension="png" ContentType="image/png"/>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6"/>
  </p:notesMasterIdLst>
  <p:handoutMasterIdLst>
    <p:handoutMasterId r:id="rId17"/>
  </p:handoutMasterIdLst>
  <p:sldIdLst>
    <p:sldId id="256" r:id="rId2"/>
    <p:sldId id="257" r:id="rId3"/>
    <p:sldId id="258" r:id="rId4"/>
    <p:sldId id="264" r:id="rId5"/>
    <p:sldId id="265" r:id="rId6"/>
    <p:sldId id="260" r:id="rId7"/>
    <p:sldId id="261" r:id="rId8"/>
    <p:sldId id="262" r:id="rId9"/>
    <p:sldId id="268" r:id="rId10"/>
    <p:sldId id="266" r:id="rId11"/>
    <p:sldId id="272" r:id="rId12"/>
    <p:sldId id="270" r:id="rId13"/>
    <p:sldId id="271"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 Three Tips" id="{E92EE892-1E3A-4087-958E-BAFE4F4721F2}">
          <p14:sldIdLst>
            <p14:sldId id="256"/>
            <p14:sldId id="257"/>
          </p14:sldIdLst>
        </p14:section>
        <p14:section name="Find Your Voice" id="{0B88B68D-F09B-44A0-BCB2-8673DC06FE68}">
          <p14:sldIdLst>
            <p14:sldId id="258"/>
            <p14:sldId id="264"/>
            <p14:sldId id="265"/>
          </p14:sldIdLst>
        </p14:section>
        <p14:section name="Master the basics" id="{AE5DA482-4649-494A-9C54-0FFA1A64EAD7}">
          <p14:sldIdLst>
            <p14:sldId id="260"/>
            <p14:sldId id="261"/>
            <p14:sldId id="262"/>
            <p14:sldId id="268"/>
          </p14:sldIdLst>
        </p14:section>
        <p14:section name="Know your audience" id="{DC4FE6E6-7DD7-AE4B-B2FD-DBC4D4E04F9E}">
          <p14:sldIdLst>
            <p14:sldId id="266"/>
            <p14:sldId id="272"/>
          </p14:sldIdLst>
        </p14:section>
        <p14:section name="Review" id="{A84B8813-CB31-1C4F-905B-3E1CA98A2F7D}">
          <p14:sldIdLst>
            <p14:sldId id="270"/>
            <p14:sldId id="271"/>
          </p14:sldIdLst>
        </p14:section>
        <p14:section name="Disclaimer" id="{64317947-0000-D44C-B342-C306E4139DEF}">
          <p14:sldIdLst>
            <p14:sldId id="26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0" autoAdjust="0"/>
    <p:restoredTop sz="86410" autoAdjust="0"/>
  </p:normalViewPr>
  <p:slideViewPr>
    <p:cSldViewPr>
      <p:cViewPr>
        <p:scale>
          <a:sx n="76" d="100"/>
          <a:sy n="76" d="100"/>
        </p:scale>
        <p:origin x="-976" y="-144"/>
      </p:cViewPr>
      <p:guideLst>
        <p:guide orient="horz" pos="2160"/>
        <p:guide orient="horz" pos="192"/>
        <p:guide orient="horz" pos="528"/>
        <p:guide pos="2880"/>
      </p:guideLst>
    </p:cSldViewPr>
  </p:slideViewPr>
  <p:outlineViewPr>
    <p:cViewPr>
      <p:scale>
        <a:sx n="33" d="100"/>
        <a:sy n="33" d="100"/>
      </p:scale>
      <p:origin x="0" y="3336"/>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79" d="100"/>
          <a:sy n="79" d="100"/>
        </p:scale>
        <p:origin x="-391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1"/>
      <a:schemeClr val="accent2"/>
      <a:schemeClr val="accent3"/>
      <a:schemeClr val="accent4"/>
      <a:schemeClr val="accent5"/>
      <a:schemeClr val="accent6"/>
    </dgm:fillClrLst>
    <dgm:linClrLst meth="repeat">
      <a:schemeClr val="accent1"/>
      <a:schemeClr val="accent2"/>
      <a:schemeClr val="accent3"/>
      <a:schemeClr val="accent4"/>
      <a:schemeClr val="accent5"/>
      <a:schemeClr val="accent6"/>
    </dgm:linClrLst>
    <dgm:effectClrLst/>
    <dgm:txLinClrLst/>
    <dgm:txFillClrLst/>
    <dgm:txEffectClrLst/>
  </dgm:styleLbl>
  <dgm:styleLbl name="lnNode1">
    <dgm:fillClrLst meth="repeat">
      <a:schemeClr val="accent1"/>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1">
        <a:alpha val="50000"/>
      </a:schemeClr>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1">
        <a:tint val="50000"/>
      </a:schemeClr>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1"/>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1"/>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1"/>
      <a:schemeClr val="accent2"/>
      <a:schemeClr val="accent3"/>
      <a:schemeClr val="accent4"/>
      <a:schemeClr val="accent5"/>
      <a:schemeClr val="accent6"/>
    </dgm:fillClrLst>
    <dgm:linClrLst meth="repeat">
      <a:schemeClr val="accent1"/>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1"/>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1"/>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1"/>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1">
        <a:tint val="40000"/>
        <a:alpha val="90000"/>
      </a:schemeClr>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1">
        <a:tint val="40000"/>
        <a:alpha val="90000"/>
      </a:schemeClr>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1">
        <a:tint val="40000"/>
        <a:alpha val="90000"/>
      </a:schemeClr>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1">
        <a:tint val="40000"/>
        <a:alpha val="90000"/>
      </a:schemeClr>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1">
        <a:tint val="40000"/>
        <a:alpha val="90000"/>
      </a:schemeClr>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1">
        <a:tint val="40000"/>
        <a:alpha val="90000"/>
      </a:schemeClr>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BE2BDA-57E8-43FF-BFEE-4BAE5A3FB69F}" type="doc">
      <dgm:prSet loTypeId="urn:microsoft.com/office/officeart/2005/8/layout/default#1" loCatId="list" qsTypeId="urn:microsoft.com/office/officeart/2005/8/quickstyle/simple2" qsCatId="simple" csTypeId="urn:microsoft.com/office/officeart/2005/8/colors/colorful1#1" csCatId="colorful" phldr="1"/>
      <dgm:spPr/>
      <dgm:t>
        <a:bodyPr/>
        <a:lstStyle/>
        <a:p>
          <a:endParaRPr lang="en-US"/>
        </a:p>
      </dgm:t>
    </dgm:pt>
    <dgm:pt modelId="{5AB75BF9-9191-4F40-A3CA-02BCCF5785E1}">
      <dgm:prSet phldrT="[Text]"/>
      <dgm:spPr/>
      <dgm:t>
        <a:bodyPr/>
        <a:lstStyle/>
        <a:p>
          <a:r>
            <a:rPr lang="en-US" dirty="0" smtClean="0"/>
            <a:t>Find your “voice” </a:t>
          </a:r>
          <a:endParaRPr lang="en-US" dirty="0"/>
        </a:p>
      </dgm:t>
    </dgm:pt>
    <dgm:pt modelId="{4AC016FD-FC39-496D-95A0-77CCB925D91F}" type="parTrans" cxnId="{AEA71FA6-1B09-45C3-BF22-262E8026F6D5}">
      <dgm:prSet/>
      <dgm:spPr/>
      <dgm:t>
        <a:bodyPr/>
        <a:lstStyle/>
        <a:p>
          <a:endParaRPr lang="en-US"/>
        </a:p>
      </dgm:t>
    </dgm:pt>
    <dgm:pt modelId="{E488853C-4326-4570-823B-0FA60CB6012E}" type="sibTrans" cxnId="{AEA71FA6-1B09-45C3-BF22-262E8026F6D5}">
      <dgm:prSet/>
      <dgm:spPr/>
      <dgm:t>
        <a:bodyPr/>
        <a:lstStyle/>
        <a:p>
          <a:endParaRPr lang="en-US"/>
        </a:p>
      </dgm:t>
    </dgm:pt>
    <dgm:pt modelId="{DC08D5BB-DC0C-4498-BAB1-33A1151A5E5C}">
      <dgm:prSet phldrT="[Text]"/>
      <dgm:spPr/>
      <dgm:t>
        <a:bodyPr/>
        <a:lstStyle/>
        <a:p>
          <a:r>
            <a:rPr lang="en-US" dirty="0" smtClean="0"/>
            <a:t>Master</a:t>
          </a:r>
          <a:r>
            <a:rPr lang="en-US" baseline="0" dirty="0" smtClean="0"/>
            <a:t> the basics</a:t>
          </a:r>
          <a:endParaRPr lang="en-US" dirty="0"/>
        </a:p>
      </dgm:t>
    </dgm:pt>
    <dgm:pt modelId="{1BC702F3-A3A4-4388-95B4-F9A7B5ADF0D1}" type="parTrans" cxnId="{9D767576-06C5-49C5-8F83-9CE4BFA2419C}">
      <dgm:prSet/>
      <dgm:spPr/>
      <dgm:t>
        <a:bodyPr/>
        <a:lstStyle/>
        <a:p>
          <a:endParaRPr lang="en-US"/>
        </a:p>
      </dgm:t>
    </dgm:pt>
    <dgm:pt modelId="{BBE7E1E3-D2ED-4967-9862-4F32A7391B1C}" type="sibTrans" cxnId="{9D767576-06C5-49C5-8F83-9CE4BFA2419C}">
      <dgm:prSet/>
      <dgm:spPr/>
      <dgm:t>
        <a:bodyPr/>
        <a:lstStyle/>
        <a:p>
          <a:endParaRPr lang="en-US"/>
        </a:p>
      </dgm:t>
    </dgm:pt>
    <dgm:pt modelId="{70BF27B8-70F8-4101-8E57-97AFFE55DAFA}">
      <dgm:prSet phldrT="[Text]"/>
      <dgm:spPr/>
      <dgm:t>
        <a:bodyPr/>
        <a:lstStyle/>
        <a:p>
          <a:r>
            <a:rPr lang="en-US" dirty="0" smtClean="0"/>
            <a:t>Know your audience</a:t>
          </a:r>
          <a:endParaRPr lang="en-US" dirty="0"/>
        </a:p>
      </dgm:t>
    </dgm:pt>
    <dgm:pt modelId="{524BC47A-66C3-47D2-8FB4-4B98B41ED622}" type="parTrans" cxnId="{6402FB99-F99C-484E-883D-61F1832D9F67}">
      <dgm:prSet/>
      <dgm:spPr/>
      <dgm:t>
        <a:bodyPr/>
        <a:lstStyle/>
        <a:p>
          <a:endParaRPr lang="en-US"/>
        </a:p>
      </dgm:t>
    </dgm:pt>
    <dgm:pt modelId="{B6AEAFAE-C9B5-4B40-A9A8-2FB1C03FEB31}" type="sibTrans" cxnId="{6402FB99-F99C-484E-883D-61F1832D9F67}">
      <dgm:prSet/>
      <dgm:spPr/>
      <dgm:t>
        <a:bodyPr/>
        <a:lstStyle/>
        <a:p>
          <a:endParaRPr lang="en-US"/>
        </a:p>
      </dgm:t>
    </dgm:pt>
    <dgm:pt modelId="{3F8C558A-3025-4E30-993C-E4794EF17626}" type="pres">
      <dgm:prSet presAssocID="{47BE2BDA-57E8-43FF-BFEE-4BAE5A3FB69F}" presName="diagram" presStyleCnt="0">
        <dgm:presLayoutVars>
          <dgm:dir/>
          <dgm:resizeHandles val="exact"/>
        </dgm:presLayoutVars>
      </dgm:prSet>
      <dgm:spPr/>
      <dgm:t>
        <a:bodyPr/>
        <a:lstStyle/>
        <a:p>
          <a:endParaRPr lang="en-US"/>
        </a:p>
      </dgm:t>
    </dgm:pt>
    <dgm:pt modelId="{F8D81F5B-C592-418A-8DDB-866D4815E0C9}" type="pres">
      <dgm:prSet presAssocID="{5AB75BF9-9191-4F40-A3CA-02BCCF5785E1}" presName="node" presStyleLbl="node1" presStyleIdx="0" presStyleCnt="3">
        <dgm:presLayoutVars>
          <dgm:bulletEnabled val="1"/>
        </dgm:presLayoutVars>
      </dgm:prSet>
      <dgm:spPr/>
      <dgm:t>
        <a:bodyPr/>
        <a:lstStyle/>
        <a:p>
          <a:endParaRPr lang="en-US"/>
        </a:p>
      </dgm:t>
    </dgm:pt>
    <dgm:pt modelId="{BE63A7C0-02B2-45A6-9A66-F519C42D77BE}" type="pres">
      <dgm:prSet presAssocID="{E488853C-4326-4570-823B-0FA60CB6012E}" presName="sibTrans" presStyleCnt="0"/>
      <dgm:spPr/>
    </dgm:pt>
    <dgm:pt modelId="{5C386227-B460-4831-AF83-42DC118D19E5}" type="pres">
      <dgm:prSet presAssocID="{DC08D5BB-DC0C-4498-BAB1-33A1151A5E5C}" presName="node" presStyleLbl="node1" presStyleIdx="1" presStyleCnt="3">
        <dgm:presLayoutVars>
          <dgm:bulletEnabled val="1"/>
        </dgm:presLayoutVars>
      </dgm:prSet>
      <dgm:spPr/>
      <dgm:t>
        <a:bodyPr/>
        <a:lstStyle/>
        <a:p>
          <a:endParaRPr lang="en-US"/>
        </a:p>
      </dgm:t>
    </dgm:pt>
    <dgm:pt modelId="{CBBD2B44-40F6-4861-899A-9A894C348430}" type="pres">
      <dgm:prSet presAssocID="{BBE7E1E3-D2ED-4967-9862-4F32A7391B1C}" presName="sibTrans" presStyleCnt="0"/>
      <dgm:spPr/>
    </dgm:pt>
    <dgm:pt modelId="{EC2F2C16-7D9B-4F1D-9E2D-526221F0154A}" type="pres">
      <dgm:prSet presAssocID="{70BF27B8-70F8-4101-8E57-97AFFE55DAFA}" presName="node" presStyleLbl="node1" presStyleIdx="2" presStyleCnt="3">
        <dgm:presLayoutVars>
          <dgm:bulletEnabled val="1"/>
        </dgm:presLayoutVars>
      </dgm:prSet>
      <dgm:spPr/>
      <dgm:t>
        <a:bodyPr/>
        <a:lstStyle/>
        <a:p>
          <a:endParaRPr lang="en-US"/>
        </a:p>
      </dgm:t>
    </dgm:pt>
  </dgm:ptLst>
  <dgm:cxnLst>
    <dgm:cxn modelId="{E273863D-CA82-4B60-8D06-1C90E10B946E}" type="presOf" srcId="{47BE2BDA-57E8-43FF-BFEE-4BAE5A3FB69F}" destId="{3F8C558A-3025-4E30-993C-E4794EF17626}" srcOrd="0" destOrd="0" presId="urn:microsoft.com/office/officeart/2005/8/layout/default#1"/>
    <dgm:cxn modelId="{C9A17EBD-E8C8-F149-AC93-72A8FABA9273}" type="presOf" srcId="{5AB75BF9-9191-4F40-A3CA-02BCCF5785E1}" destId="{F8D81F5B-C592-418A-8DDB-866D4815E0C9}" srcOrd="0" destOrd="0" presId="urn:microsoft.com/office/officeart/2005/8/layout/default#1"/>
    <dgm:cxn modelId="{AEA71FA6-1B09-45C3-BF22-262E8026F6D5}" srcId="{47BE2BDA-57E8-43FF-BFEE-4BAE5A3FB69F}" destId="{5AB75BF9-9191-4F40-A3CA-02BCCF5785E1}" srcOrd="0" destOrd="0" parTransId="{4AC016FD-FC39-496D-95A0-77CCB925D91F}" sibTransId="{E488853C-4326-4570-823B-0FA60CB6012E}"/>
    <dgm:cxn modelId="{6402FB99-F99C-484E-883D-61F1832D9F67}" srcId="{47BE2BDA-57E8-43FF-BFEE-4BAE5A3FB69F}" destId="{70BF27B8-70F8-4101-8E57-97AFFE55DAFA}" srcOrd="2" destOrd="0" parTransId="{524BC47A-66C3-47D2-8FB4-4B98B41ED622}" sibTransId="{B6AEAFAE-C9B5-4B40-A9A8-2FB1C03FEB31}"/>
    <dgm:cxn modelId="{AD551E09-6D15-E542-90C3-FC2496E9C979}" type="presOf" srcId="{DC08D5BB-DC0C-4498-BAB1-33A1151A5E5C}" destId="{5C386227-B460-4831-AF83-42DC118D19E5}" srcOrd="0" destOrd="0" presId="urn:microsoft.com/office/officeart/2005/8/layout/default#1"/>
    <dgm:cxn modelId="{A2B09096-CFDD-AC4B-9FAE-5ED93BC9697F}" type="presOf" srcId="{70BF27B8-70F8-4101-8E57-97AFFE55DAFA}" destId="{EC2F2C16-7D9B-4F1D-9E2D-526221F0154A}" srcOrd="0" destOrd="0" presId="urn:microsoft.com/office/officeart/2005/8/layout/default#1"/>
    <dgm:cxn modelId="{9D767576-06C5-49C5-8F83-9CE4BFA2419C}" srcId="{47BE2BDA-57E8-43FF-BFEE-4BAE5A3FB69F}" destId="{DC08D5BB-DC0C-4498-BAB1-33A1151A5E5C}" srcOrd="1" destOrd="0" parTransId="{1BC702F3-A3A4-4388-95B4-F9A7B5ADF0D1}" sibTransId="{BBE7E1E3-D2ED-4967-9862-4F32A7391B1C}"/>
    <dgm:cxn modelId="{EC97FBC1-7AE9-004E-B572-58D1937A47BF}" type="presParOf" srcId="{3F8C558A-3025-4E30-993C-E4794EF17626}" destId="{F8D81F5B-C592-418A-8DDB-866D4815E0C9}" srcOrd="0" destOrd="0" presId="urn:microsoft.com/office/officeart/2005/8/layout/default#1"/>
    <dgm:cxn modelId="{6F3F7C57-A19B-C447-96AF-1AF95BD8ACD0}" type="presParOf" srcId="{3F8C558A-3025-4E30-993C-E4794EF17626}" destId="{BE63A7C0-02B2-45A6-9A66-F519C42D77BE}" srcOrd="1" destOrd="0" presId="urn:microsoft.com/office/officeart/2005/8/layout/default#1"/>
    <dgm:cxn modelId="{AAFDFC8B-F270-8042-BA74-FAED5F6EDBE6}" type="presParOf" srcId="{3F8C558A-3025-4E30-993C-E4794EF17626}" destId="{5C386227-B460-4831-AF83-42DC118D19E5}" srcOrd="2" destOrd="0" presId="urn:microsoft.com/office/officeart/2005/8/layout/default#1"/>
    <dgm:cxn modelId="{D333092B-5239-5D44-B46D-F278CD566F97}" type="presParOf" srcId="{3F8C558A-3025-4E30-993C-E4794EF17626}" destId="{CBBD2B44-40F6-4861-899A-9A894C348430}" srcOrd="3" destOrd="0" presId="urn:microsoft.com/office/officeart/2005/8/layout/default#1"/>
    <dgm:cxn modelId="{5B357580-3D8C-3E4C-BB65-A5ED49C68735}" type="presParOf" srcId="{3F8C558A-3025-4E30-993C-E4794EF17626}" destId="{EC2F2C16-7D9B-4F1D-9E2D-526221F0154A}" srcOrd="4" destOrd="0" presId="urn:microsoft.com/office/officeart/2005/8/layout/defaul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D81F5B-C592-418A-8DDB-866D4815E0C9}">
      <dsp:nvSpPr>
        <dsp:cNvPr id="0" name=""/>
        <dsp:cNvSpPr/>
      </dsp:nvSpPr>
      <dsp:spPr>
        <a:xfrm>
          <a:off x="460905" y="1047"/>
          <a:ext cx="3479899" cy="2087939"/>
        </a:xfrm>
        <a:prstGeom prst="rect">
          <a:avLst/>
        </a:prstGeom>
        <a:solidFill>
          <a:schemeClr val="accent1">
            <a:hueOff val="0"/>
            <a:satOff val="0"/>
            <a:lumOff val="0"/>
            <a:alphaOff val="0"/>
          </a:schemeClr>
        </a:solidFill>
        <a:ln w="635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en-US" sz="5300" kern="1200" dirty="0" smtClean="0"/>
            <a:t>Find your “voice” </a:t>
          </a:r>
          <a:endParaRPr lang="en-US" sz="5300" kern="1200" dirty="0"/>
        </a:p>
      </dsp:txBody>
      <dsp:txXfrm>
        <a:off x="460905" y="1047"/>
        <a:ext cx="3479899" cy="2087939"/>
      </dsp:txXfrm>
    </dsp:sp>
    <dsp:sp modelId="{5C386227-B460-4831-AF83-42DC118D19E5}">
      <dsp:nvSpPr>
        <dsp:cNvPr id="0" name=""/>
        <dsp:cNvSpPr/>
      </dsp:nvSpPr>
      <dsp:spPr>
        <a:xfrm>
          <a:off x="4288794" y="1047"/>
          <a:ext cx="3479899" cy="2087939"/>
        </a:xfrm>
        <a:prstGeom prst="rect">
          <a:avLst/>
        </a:prstGeom>
        <a:solidFill>
          <a:schemeClr val="accent2">
            <a:hueOff val="0"/>
            <a:satOff val="0"/>
            <a:lumOff val="0"/>
            <a:alphaOff val="0"/>
          </a:schemeClr>
        </a:solidFill>
        <a:ln w="635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en-US" sz="5300" kern="1200" dirty="0" smtClean="0"/>
            <a:t>Master</a:t>
          </a:r>
          <a:r>
            <a:rPr lang="en-US" sz="5300" kern="1200" baseline="0" dirty="0" smtClean="0"/>
            <a:t> the basics</a:t>
          </a:r>
          <a:endParaRPr lang="en-US" sz="5300" kern="1200" dirty="0"/>
        </a:p>
      </dsp:txBody>
      <dsp:txXfrm>
        <a:off x="4288794" y="1047"/>
        <a:ext cx="3479899" cy="2087939"/>
      </dsp:txXfrm>
    </dsp:sp>
    <dsp:sp modelId="{EC2F2C16-7D9B-4F1D-9E2D-526221F0154A}">
      <dsp:nvSpPr>
        <dsp:cNvPr id="0" name=""/>
        <dsp:cNvSpPr/>
      </dsp:nvSpPr>
      <dsp:spPr>
        <a:xfrm>
          <a:off x="2374850" y="2436976"/>
          <a:ext cx="3479899" cy="2087939"/>
        </a:xfrm>
        <a:prstGeom prst="rect">
          <a:avLst/>
        </a:prstGeom>
        <a:solidFill>
          <a:schemeClr val="accent3">
            <a:hueOff val="0"/>
            <a:satOff val="0"/>
            <a:lumOff val="0"/>
            <a:alphaOff val="0"/>
          </a:schemeClr>
        </a:solidFill>
        <a:ln w="635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en-US" sz="5300" kern="1200" dirty="0" smtClean="0"/>
            <a:t>Know your audience</a:t>
          </a:r>
          <a:endParaRPr lang="en-US" sz="5300" kern="1200" dirty="0"/>
        </a:p>
      </dsp:txBody>
      <dsp:txXfrm>
        <a:off x="2374850" y="2436976"/>
        <a:ext cx="3479899" cy="20879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702021-F9BB-432D-A212-2F02F84028E5}" type="datetimeFigureOut">
              <a:rPr lang="en-US" smtClean="0"/>
              <a:t>5/19/16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8DA7D1-680C-47DA-98B9-12465CB350E2}" type="slidenum">
              <a:rPr lang="en-US" smtClean="0"/>
              <a:t>‹#›</a:t>
            </a:fld>
            <a:endParaRPr lang="en-US" dirty="0"/>
          </a:p>
        </p:txBody>
      </p:sp>
    </p:spTree>
    <p:extLst>
      <p:ext uri="{BB962C8B-B14F-4D97-AF65-F5344CB8AC3E}">
        <p14:creationId xmlns:p14="http://schemas.microsoft.com/office/powerpoint/2010/main" val="3602374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C7DBE9-A486-449D-BE33-F161E4FBCF0F}" type="datetimeFigureOut">
              <a:rPr lang="en-US" smtClean="0"/>
              <a:pPr/>
              <a:t>5/19/16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6BCB27-A446-4242-994B-61F6F8572BA8}" type="slidenum">
              <a:rPr lang="en-US" smtClean="0"/>
              <a:pPr/>
              <a:t>‹#›</a:t>
            </a:fld>
            <a:endParaRPr lang="en-US" dirty="0"/>
          </a:p>
        </p:txBody>
      </p:sp>
    </p:spTree>
    <p:extLst>
      <p:ext uri="{BB962C8B-B14F-4D97-AF65-F5344CB8AC3E}">
        <p14:creationId xmlns:p14="http://schemas.microsoft.com/office/powerpoint/2010/main" val="2293767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indent="-228600" algn="l" defTabSz="914400" rtl="0" eaLnBrk="1" latinLnBrk="0" hangingPunct="1">
      <a:spcBef>
        <a:spcPts val="600"/>
      </a:spcBef>
      <a:buFont typeface="Arial" pitchFamily="34" charset="0"/>
      <a:buChar char="•"/>
      <a:defRPr sz="1200" i="1" kern="1200">
        <a:solidFill>
          <a:schemeClr val="tx1"/>
        </a:solidFill>
        <a:latin typeface="+mn-lt"/>
        <a:ea typeface="+mn-ea"/>
        <a:cs typeface="+mn-cs"/>
      </a:defRPr>
    </a:lvl2pPr>
    <a:lvl3pPr marL="1085850" indent="-171450" algn="l" defTabSz="914400" rtl="0" eaLnBrk="1" latinLnBrk="0" hangingPunct="1">
      <a:buFont typeface="Arial" pitchFamily="34" charset="0"/>
      <a:buChar char="•"/>
      <a:defRPr sz="1200" kern="1200">
        <a:solidFill>
          <a:schemeClr val="tx1"/>
        </a:solidFill>
        <a:latin typeface="+mn-lt"/>
        <a:ea typeface="+mn-ea"/>
        <a:cs typeface="+mn-cs"/>
      </a:defRPr>
    </a:lvl3pPr>
    <a:lvl4pPr marL="1543050" indent="-171450" algn="l" defTabSz="914400" rtl="0" eaLnBrk="1" latinLnBrk="0" hangingPunct="1">
      <a:buFont typeface="Arial" pitchFamily="34" charset="0"/>
      <a:buChar char="•"/>
      <a:defRPr sz="1200" kern="1200">
        <a:solidFill>
          <a:schemeClr val="tx1"/>
        </a:solidFill>
        <a:latin typeface="+mn-lt"/>
        <a:ea typeface="+mn-ea"/>
        <a:cs typeface="+mn-cs"/>
      </a:defRPr>
    </a:lvl4pPr>
    <a:lvl5pPr marL="2000250" indent="-171450" algn="l" defTabSz="914400" rtl="0" eaLnBrk="1" latinLnBrk="0" hangingPunct="1">
      <a:buFont typeface="Arial"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1" indent="0">
              <a:buNone/>
            </a:pPr>
            <a:r>
              <a:rPr lang="en-US" sz="1200" b="1" i="0" kern="1200" baseline="0" noProof="0" dirty="0" smtClean="0">
                <a:solidFill>
                  <a:schemeClr val="tx1"/>
                </a:solidFill>
                <a:latin typeface="+mn-lt"/>
                <a:ea typeface="ＭＳ Ｐゴシック" charset="-128"/>
                <a:cs typeface="ＭＳ Ｐゴシック" charset="-128"/>
              </a:rPr>
              <a:t>Alexandra Bogdanovi</a:t>
            </a:r>
            <a:r>
              <a:rPr lang="en-US" sz="1200" i="1" kern="1200" baseline="0" noProof="0" dirty="0" smtClean="0">
                <a:solidFill>
                  <a:schemeClr val="tx1"/>
                </a:solidFill>
                <a:latin typeface="+mn-lt"/>
                <a:ea typeface="ＭＳ Ｐゴシック" charset="-128"/>
                <a:cs typeface="ＭＳ Ｐゴシック" charset="-128"/>
              </a:rPr>
              <a:t>c </a:t>
            </a:r>
            <a:r>
              <a:rPr lang="en-US" sz="1200" i="0" kern="1200" baseline="0" noProof="0" dirty="0" smtClean="0">
                <a:solidFill>
                  <a:schemeClr val="tx1"/>
                </a:solidFill>
                <a:latin typeface="+mn-lt"/>
                <a:ea typeface="ＭＳ Ｐゴシック" charset="-128"/>
                <a:cs typeface="ＭＳ Ｐゴシック" charset="-128"/>
              </a:rPr>
              <a:t>is the author of the critically acclaimed memoir, </a:t>
            </a:r>
            <a:r>
              <a:rPr lang="en-US" sz="1200" i="1" kern="1200" baseline="0" noProof="0" dirty="0" smtClean="0">
                <a:solidFill>
                  <a:schemeClr val="tx1"/>
                </a:solidFill>
                <a:latin typeface="+mn-lt"/>
                <a:ea typeface="ＭＳ Ｐゴシック" charset="-128"/>
                <a:cs typeface="ＭＳ Ｐゴシック" charset="-128"/>
              </a:rPr>
              <a:t>Truth Be Told: Adam Becomes </a:t>
            </a:r>
            <a:r>
              <a:rPr lang="en-US" sz="1200" i="0" kern="1200" baseline="0" noProof="0" dirty="0" smtClean="0">
                <a:solidFill>
                  <a:schemeClr val="tx1"/>
                </a:solidFill>
                <a:latin typeface="+mn-lt"/>
                <a:ea typeface="ＭＳ Ｐゴシック" charset="-128"/>
                <a:cs typeface="ＭＳ Ｐゴシック" charset="-128"/>
              </a:rPr>
              <a:t>Audrey, and an award-winning journalist whose career spanned more than two decades. As a reporter working in three states, she covered events ranging from the immediate aftermath of 9/11 in the New York City suburbs to Hurricane Sandy, numerous homicides and a courthouse shooting that made national headlines. She also documented significant civil and criminal court cases.</a:t>
            </a:r>
          </a:p>
          <a:p>
            <a:pPr marL="228600" lvl="1" indent="0">
              <a:buNone/>
            </a:pPr>
            <a:r>
              <a:rPr lang="en-US" sz="1200" i="0" kern="1200" baseline="0" noProof="0" dirty="0" smtClean="0">
                <a:solidFill>
                  <a:schemeClr val="tx1"/>
                </a:solidFill>
                <a:latin typeface="+mn-lt"/>
                <a:ea typeface="ＭＳ Ｐゴシック" charset="-128"/>
                <a:cs typeface="ＭＳ Ｐゴシック" charset="-128"/>
              </a:rPr>
              <a:t>Following a comprehensive one year course of study with emphasis on business, criminal and family law, Bogdanovic earned a Certificate in Paralegal Studies from Pace University in July 2015. She then founded In Brief Legal Writing Services, which provides research, writing, proofreading, editing and related services for attorneys.</a:t>
            </a:r>
            <a:endParaRPr lang="en-US" sz="1200" i="1" kern="1200" baseline="0" noProof="0" dirty="0" smtClean="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fld id="{B36BCB27-A446-4242-994B-61F6F8572BA8}" type="slidenum">
              <a:rPr lang="en-US" smtClean="0"/>
              <a:pPr/>
              <a:t>1</a:t>
            </a:fld>
            <a:endParaRPr lang="en-US" dirty="0"/>
          </a:p>
        </p:txBody>
      </p:sp>
    </p:spTree>
    <p:extLst>
      <p:ext uri="{BB962C8B-B14F-4D97-AF65-F5344CB8AC3E}">
        <p14:creationId xmlns:p14="http://schemas.microsoft.com/office/powerpoint/2010/main" val="1976486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noProof="0" dirty="0" smtClean="0">
                <a:solidFill>
                  <a:schemeClr val="tx1"/>
                </a:solidFill>
                <a:latin typeface="+mn-lt"/>
                <a:ea typeface="ＭＳ Ｐゴシック" charset="-128"/>
                <a:cs typeface="ＭＳ Ｐゴシック" charset="-128"/>
              </a:rPr>
              <a:t>“Anyone</a:t>
            </a:r>
            <a:r>
              <a:rPr lang="en-US" sz="1200" b="1" kern="1200" baseline="0" noProof="0" dirty="0" smtClean="0">
                <a:solidFill>
                  <a:schemeClr val="tx1"/>
                </a:solidFill>
                <a:latin typeface="+mn-lt"/>
                <a:ea typeface="ＭＳ Ｐゴシック" charset="-128"/>
                <a:cs typeface="ＭＳ Ｐゴシック" charset="-128"/>
              </a:rPr>
              <a:t> can write. Only a few of us can do it well.</a:t>
            </a:r>
            <a:r>
              <a:rPr lang="en-US" sz="1200" b="1" kern="1200" noProof="0" dirty="0" smtClean="0">
                <a:solidFill>
                  <a:schemeClr val="tx1"/>
                </a:solidFill>
                <a:latin typeface="+mn-lt"/>
                <a:ea typeface="ＭＳ Ｐゴシック" charset="-128"/>
                <a:cs typeface="ＭＳ Ｐゴシック" charset="-128"/>
              </a:rPr>
              <a:t>” </a:t>
            </a:r>
            <a:r>
              <a:rPr lang="en-US" sz="1200" b="0" kern="1200" noProof="0" dirty="0" smtClean="0">
                <a:solidFill>
                  <a:schemeClr val="tx1"/>
                </a:solidFill>
                <a:latin typeface="+mn-lt"/>
                <a:ea typeface="ＭＳ Ｐゴシック" charset="-128"/>
                <a:cs typeface="ＭＳ Ｐゴシック" charset="-128"/>
              </a:rPr>
              <a:t>–</a:t>
            </a:r>
            <a:r>
              <a:rPr lang="en-US" sz="1200" b="0" kern="1200" baseline="0" noProof="0" dirty="0" smtClean="0">
                <a:solidFill>
                  <a:schemeClr val="tx1"/>
                </a:solidFill>
                <a:latin typeface="+mn-lt"/>
                <a:ea typeface="ＭＳ Ｐゴシック" charset="-128"/>
                <a:cs typeface="ＭＳ Ｐゴシック" charset="-128"/>
              </a:rPr>
              <a:t> Alexandra Bogdanovic</a:t>
            </a:r>
          </a:p>
          <a:p>
            <a:endParaRPr lang="en-US" sz="1200" b="1" kern="1200" noProof="0" dirty="0" smtClean="0">
              <a:solidFill>
                <a:schemeClr val="tx1"/>
              </a:solidFill>
              <a:latin typeface="+mn-lt"/>
              <a:ea typeface="ＭＳ Ｐゴシック" charset="-128"/>
              <a:cs typeface="ＭＳ Ｐゴシック" charset="-128"/>
            </a:endParaRPr>
          </a:p>
          <a:p>
            <a:r>
              <a:rPr lang="en-US" sz="1200" b="0" kern="1200" noProof="0" dirty="0" smtClean="0">
                <a:solidFill>
                  <a:schemeClr val="tx1"/>
                </a:solidFill>
                <a:latin typeface="+mn-lt"/>
                <a:ea typeface="ＭＳ Ｐゴシック" charset="-128"/>
                <a:cs typeface="ＭＳ Ｐゴシック" charset="-128"/>
              </a:rPr>
              <a:t>If</a:t>
            </a:r>
            <a:r>
              <a:rPr lang="en-US" sz="1200" b="0" kern="1200" baseline="0" noProof="0" dirty="0" smtClean="0">
                <a:solidFill>
                  <a:schemeClr val="tx1"/>
                </a:solidFill>
                <a:latin typeface="+mn-lt"/>
                <a:ea typeface="ＭＳ Ｐゴシック" charset="-128"/>
                <a:cs typeface="ＭＳ Ｐゴシック" charset="-128"/>
              </a:rPr>
              <a:t> you’re reading (or listening to) this you’ve probably spent years learning the art of legal writing – or perhaps you’ve already mastered the craft. If so, good for you!</a:t>
            </a:r>
          </a:p>
          <a:p>
            <a:r>
              <a:rPr lang="en-US" sz="1200" b="0" kern="1200" baseline="0" noProof="0" dirty="0" smtClean="0">
                <a:solidFill>
                  <a:schemeClr val="tx1"/>
                </a:solidFill>
                <a:latin typeface="+mn-lt"/>
                <a:ea typeface="ＭＳ Ｐゴシック" charset="-128"/>
                <a:cs typeface="ＭＳ Ｐゴシック" charset="-128"/>
              </a:rPr>
              <a:t>But what about writing for a general audience? That requires a completely different skillset – one that can be difficult, but not impossible to learn. It takes a little patience – and a lot of practice, but if you can grasp a few essential concepts, you will soon find that stepping out of your comfort zone isn’t as hard as you think. </a:t>
            </a:r>
          </a:p>
        </p:txBody>
      </p:sp>
      <p:sp>
        <p:nvSpPr>
          <p:cNvPr id="4" name="Slide Number Placeholder 3"/>
          <p:cNvSpPr>
            <a:spLocks noGrp="1"/>
          </p:cNvSpPr>
          <p:nvPr>
            <p:ph type="sldNum" sz="quarter" idx="10"/>
          </p:nvPr>
        </p:nvSpPr>
        <p:spPr/>
        <p:txBody>
          <a:bodyPr/>
          <a:lstStyle/>
          <a:p>
            <a:fld id="{B36BCB27-A446-4242-994B-61F6F8572BA8}" type="slidenum">
              <a:rPr lang="en-US" smtClean="0"/>
              <a:pPr/>
              <a:t>2</a:t>
            </a:fld>
            <a:endParaRPr lang="en-US" dirty="0"/>
          </a:p>
        </p:txBody>
      </p:sp>
    </p:spTree>
    <p:extLst>
      <p:ext uri="{BB962C8B-B14F-4D97-AF65-F5344CB8AC3E}">
        <p14:creationId xmlns:p14="http://schemas.microsoft.com/office/powerpoint/2010/main" val="2540097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noProof="0" dirty="0" smtClean="0">
                <a:solidFill>
                  <a:schemeClr val="tx1"/>
                </a:solidFill>
                <a:latin typeface="+mn-lt"/>
                <a:ea typeface="ＭＳ Ｐゴシック" charset="-128"/>
                <a:cs typeface="ＭＳ Ｐゴシック" charset="-128"/>
              </a:rPr>
              <a:t>Take</a:t>
            </a:r>
            <a:r>
              <a:rPr lang="en-US" sz="1200" b="1" kern="1200" baseline="0" noProof="0" dirty="0" smtClean="0">
                <a:solidFill>
                  <a:schemeClr val="tx1"/>
                </a:solidFill>
                <a:latin typeface="+mn-lt"/>
                <a:ea typeface="ＭＳ Ｐゴシック" charset="-128"/>
                <a:cs typeface="ＭＳ Ｐゴシック" charset="-128"/>
              </a:rPr>
              <a:t> a deep breath…</a:t>
            </a:r>
          </a:p>
          <a:p>
            <a:endParaRPr lang="en-US" sz="1200" b="1" kern="1200" baseline="0" noProof="0" dirty="0" smtClean="0">
              <a:solidFill>
                <a:schemeClr val="tx1"/>
              </a:solidFill>
              <a:latin typeface="+mn-lt"/>
              <a:ea typeface="ＭＳ Ｐゴシック" charset="-128"/>
              <a:cs typeface="ＭＳ Ｐゴシック" charset="-128"/>
            </a:endParaRPr>
          </a:p>
          <a:p>
            <a:r>
              <a:rPr lang="en-US" sz="1200" b="0" kern="1200" baseline="0" noProof="0" dirty="0" smtClean="0">
                <a:solidFill>
                  <a:schemeClr val="tx1"/>
                </a:solidFill>
                <a:latin typeface="+mn-lt"/>
                <a:ea typeface="ＭＳ Ｐゴシック" charset="-128"/>
                <a:cs typeface="ＭＳ Ｐゴシック" charset="-128"/>
              </a:rPr>
              <a:t>Learning a new writing technique is kind of like learning a new language; it is easy to feel intimidated or overwhelmed, especially if you tend to look at the “big picture.” But please don’t feel that way now. </a:t>
            </a:r>
          </a:p>
          <a:p>
            <a:r>
              <a:rPr lang="en-US" sz="1200" b="0" kern="1200" baseline="0" noProof="0" dirty="0" smtClean="0">
                <a:solidFill>
                  <a:schemeClr val="tx1"/>
                </a:solidFill>
                <a:latin typeface="+mn-lt"/>
                <a:ea typeface="ＭＳ Ｐゴシック" charset="-128"/>
                <a:cs typeface="ＭＳ Ｐゴシック" charset="-128"/>
              </a:rPr>
              <a:t>In this presentation, I’ll share three concepts that will allow you to write for general audiences without resorting to “legalese.” I’ll start by talking about the writer’s “voice” and give you some tips to help you identify your own. </a:t>
            </a:r>
          </a:p>
          <a:p>
            <a:r>
              <a:rPr lang="en-US" sz="1200" b="0" kern="1200" baseline="0" noProof="0" dirty="0" smtClean="0">
                <a:solidFill>
                  <a:schemeClr val="tx1"/>
                </a:solidFill>
                <a:latin typeface="+mn-lt"/>
                <a:ea typeface="ＭＳ Ｐゴシック" charset="-128"/>
                <a:cs typeface="ＭＳ Ｐゴシック" charset="-128"/>
              </a:rPr>
              <a:t>So just what is it, anyhow? </a:t>
            </a:r>
          </a:p>
        </p:txBody>
      </p:sp>
      <p:sp>
        <p:nvSpPr>
          <p:cNvPr id="4" name="Slide Number Placeholder 3"/>
          <p:cNvSpPr>
            <a:spLocks noGrp="1"/>
          </p:cNvSpPr>
          <p:nvPr>
            <p:ph type="sldNum" sz="quarter" idx="10"/>
          </p:nvPr>
        </p:nvSpPr>
        <p:spPr/>
        <p:txBody>
          <a:bodyPr/>
          <a:lstStyle/>
          <a:p>
            <a:fld id="{B36BCB27-A446-4242-994B-61F6F8572BA8}" type="slidenum">
              <a:rPr lang="en-US" smtClean="0"/>
              <a:pPr/>
              <a:t>3</a:t>
            </a:fld>
            <a:endParaRPr lang="en-US" dirty="0"/>
          </a:p>
        </p:txBody>
      </p:sp>
    </p:spTree>
    <p:extLst>
      <p:ext uri="{BB962C8B-B14F-4D97-AF65-F5344CB8AC3E}">
        <p14:creationId xmlns:p14="http://schemas.microsoft.com/office/powerpoint/2010/main" val="142234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Be yourself…</a:t>
            </a:r>
          </a:p>
          <a:p>
            <a:endParaRPr lang="en-US" b="1" dirty="0" smtClean="0"/>
          </a:p>
          <a:p>
            <a:r>
              <a:rPr lang="en-US" b="0" dirty="0" smtClean="0"/>
              <a:t>When</a:t>
            </a:r>
            <a:r>
              <a:rPr lang="en-US" b="0" baseline="0" dirty="0" smtClean="0"/>
              <a:t> you sit down to write something for a general audience, picture yourself talking to the readers. How would you address them? Which words would you use? Would your tone be formal, informal or conversational? Once you’ve got that  figured out, you’ll be able to identify your “writer’s voice.”</a:t>
            </a:r>
            <a:endParaRPr lang="en-US" b="1" dirty="0" smtClean="0"/>
          </a:p>
          <a:p>
            <a:endParaRPr lang="en-US" b="0" dirty="0"/>
          </a:p>
        </p:txBody>
      </p:sp>
      <p:sp>
        <p:nvSpPr>
          <p:cNvPr id="4" name="Slide Number Placeholder 3"/>
          <p:cNvSpPr>
            <a:spLocks noGrp="1"/>
          </p:cNvSpPr>
          <p:nvPr>
            <p:ph type="sldNum" sz="quarter" idx="10"/>
          </p:nvPr>
        </p:nvSpPr>
        <p:spPr/>
        <p:txBody>
          <a:bodyPr/>
          <a:lstStyle/>
          <a:p>
            <a:fld id="{B36BCB27-A446-4242-994B-61F6F8572BA8}" type="slidenum">
              <a:rPr lang="en-US" smtClean="0"/>
              <a:pPr/>
              <a:t>4</a:t>
            </a:fld>
            <a:endParaRPr lang="en-US" dirty="0"/>
          </a:p>
        </p:txBody>
      </p:sp>
    </p:spTree>
    <p:extLst>
      <p:ext uri="{BB962C8B-B14F-4D97-AF65-F5344CB8AC3E}">
        <p14:creationId xmlns:p14="http://schemas.microsoft.com/office/powerpoint/2010/main" val="1700167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Practice Makes Perfect…</a:t>
            </a:r>
          </a:p>
          <a:p>
            <a:endParaRPr lang="en-US" b="1" dirty="0" smtClean="0"/>
          </a:p>
          <a:p>
            <a:r>
              <a:rPr lang="en-US" b="0" baseline="0" dirty="0" smtClean="0"/>
              <a:t>One of the best pieces of advice I got when I started writing for a daily newspaper in high school was the following: If you want to be a great writer, you’ve got to read… </a:t>
            </a:r>
            <a:r>
              <a:rPr lang="en-US" b="0" i="1" baseline="0" dirty="0" smtClean="0"/>
              <a:t>a lot. </a:t>
            </a:r>
            <a:r>
              <a:rPr lang="en-US" b="0" i="0" baseline="0" dirty="0" smtClean="0"/>
              <a:t>So if you’re having trouble finding your own writing style, all I can say, is “read.” Read whatever you can get your hands on. Newspapers, magazines, novels, mysteries, romance novels, non-fiction, memoirs… it doesn’t really matter. As you read, analyze which writing styles you like, which styles do not resonate with you and why. Think about elements you’d like to incorporate into your own writing. </a:t>
            </a:r>
          </a:p>
          <a:p>
            <a:r>
              <a:rPr lang="en-US" b="0" baseline="0" dirty="0" smtClean="0"/>
              <a:t>Then write whatever you can, whenever you can. Write in a journal. Write speeches, write emails, write memos, write post cards. It doesn’t really matter if you never send them. Practice makes perfect. </a:t>
            </a:r>
            <a:endParaRPr lang="en-US" b="0" dirty="0"/>
          </a:p>
        </p:txBody>
      </p:sp>
      <p:sp>
        <p:nvSpPr>
          <p:cNvPr id="4" name="Slide Number Placeholder 3"/>
          <p:cNvSpPr>
            <a:spLocks noGrp="1"/>
          </p:cNvSpPr>
          <p:nvPr>
            <p:ph type="sldNum" sz="quarter" idx="10"/>
          </p:nvPr>
        </p:nvSpPr>
        <p:spPr/>
        <p:txBody>
          <a:bodyPr/>
          <a:lstStyle/>
          <a:p>
            <a:fld id="{B36BCB27-A446-4242-994B-61F6F8572BA8}" type="slidenum">
              <a:rPr lang="en-US" smtClean="0"/>
              <a:pPr/>
              <a:t>5</a:t>
            </a:fld>
            <a:endParaRPr lang="en-US" dirty="0"/>
          </a:p>
        </p:txBody>
      </p:sp>
    </p:spTree>
    <p:extLst>
      <p:ext uri="{BB962C8B-B14F-4D97-AF65-F5344CB8AC3E}">
        <p14:creationId xmlns:p14="http://schemas.microsoft.com/office/powerpoint/2010/main" val="1768856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Do</a:t>
            </a:r>
            <a:r>
              <a:rPr lang="en-US" b="1" baseline="0" noProof="0" dirty="0" smtClean="0"/>
              <a:t> you remember the scene from </a:t>
            </a:r>
            <a:r>
              <a:rPr lang="en-US" b="1" i="1" baseline="0" noProof="0" dirty="0" smtClean="0"/>
              <a:t>The Sound of Music when Maria taught the children how to sing? </a:t>
            </a:r>
          </a:p>
          <a:p>
            <a:endParaRPr lang="en-US" b="1" i="1" baseline="0" noProof="0" dirty="0" smtClean="0"/>
          </a:p>
          <a:p>
            <a:r>
              <a:rPr lang="en-US" b="0" i="0" baseline="0" noProof="0" dirty="0" smtClean="0"/>
              <a:t>At first she thought they would be able to learn a new skill without mastering the basics. When she realized that wouldn’t work, she began by teaching them the fundamentals -- namely the notes and how they can be arranged to create different songs. </a:t>
            </a:r>
          </a:p>
          <a:p>
            <a:endParaRPr lang="en-US" b="0" i="0" baseline="0" noProof="0" dirty="0" smtClean="0"/>
          </a:p>
          <a:p>
            <a:r>
              <a:rPr lang="en-US" b="0" i="0" baseline="0" noProof="0" dirty="0" smtClean="0"/>
              <a:t>Learning to write for a general audience is similar to learning how to sing if you’ve never done it before. You just have to master a few basic </a:t>
            </a:r>
            <a:r>
              <a:rPr lang="en-US" b="0" i="0" baseline="0" noProof="0" smtClean="0"/>
              <a:t>rules and </a:t>
            </a:r>
            <a:r>
              <a:rPr lang="en-US" b="0" i="0" baseline="0" noProof="0" dirty="0" smtClean="0"/>
              <a:t>then you will be able to write for almost everyone… without sounding like an attorney. </a:t>
            </a:r>
            <a:endParaRPr lang="en-US" b="0" i="0" noProof="0" dirty="0"/>
          </a:p>
        </p:txBody>
      </p:sp>
      <p:sp>
        <p:nvSpPr>
          <p:cNvPr id="4" name="Slide Number Placeholder 3"/>
          <p:cNvSpPr>
            <a:spLocks noGrp="1"/>
          </p:cNvSpPr>
          <p:nvPr>
            <p:ph type="sldNum" sz="quarter" idx="10"/>
          </p:nvPr>
        </p:nvSpPr>
        <p:spPr/>
        <p:txBody>
          <a:bodyPr/>
          <a:lstStyle/>
          <a:p>
            <a:fld id="{B36BCB27-A446-4242-994B-61F6F8572BA8}" type="slidenum">
              <a:rPr lang="en-US" smtClean="0"/>
              <a:pPr/>
              <a:t>6</a:t>
            </a:fld>
            <a:endParaRPr lang="en-US" dirty="0"/>
          </a:p>
        </p:txBody>
      </p:sp>
    </p:spTree>
    <p:extLst>
      <p:ext uri="{BB962C8B-B14F-4D97-AF65-F5344CB8AC3E}">
        <p14:creationId xmlns:p14="http://schemas.microsoft.com/office/powerpoint/2010/main" val="3756284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latin typeface="+mn-lt"/>
              <a:ea typeface="ＭＳ Ｐゴシック" charset="-128"/>
              <a:cs typeface="ＭＳ Ｐゴシック" charset="-128"/>
            </a:endParaRPr>
          </a:p>
          <a:p>
            <a:endParaRPr lang="en-US" sz="1200" kern="1200" dirty="0" smtClean="0">
              <a:solidFill>
                <a:schemeClr val="tx1"/>
              </a:solidFill>
              <a:latin typeface="+mn-lt"/>
              <a:ea typeface="ＭＳ Ｐゴシック" charset="-128"/>
              <a:cs typeface="ＭＳ Ｐゴシック" charset="-128"/>
            </a:endParaRPr>
          </a:p>
          <a:p>
            <a:r>
              <a:rPr lang="en-US" sz="1200" b="1" kern="1200" dirty="0" smtClean="0">
                <a:solidFill>
                  <a:schemeClr val="tx1"/>
                </a:solidFill>
                <a:latin typeface="+mn-lt"/>
                <a:ea typeface="ＭＳ Ｐゴシック" charset="-128"/>
                <a:cs typeface="ＭＳ Ｐゴシック" charset="-128"/>
              </a:rPr>
              <a:t>Which</a:t>
            </a:r>
            <a:r>
              <a:rPr lang="en-US" sz="1200" b="1" kern="1200" baseline="0" dirty="0" smtClean="0">
                <a:solidFill>
                  <a:schemeClr val="tx1"/>
                </a:solidFill>
                <a:latin typeface="+mn-lt"/>
                <a:ea typeface="ＭＳ Ｐゴシック" charset="-128"/>
                <a:cs typeface="ＭＳ Ｐゴシック" charset="-128"/>
              </a:rPr>
              <a:t> sentence sounds better?</a:t>
            </a:r>
            <a:endParaRPr lang="en-US" sz="1200" b="1" kern="1200" dirty="0" smtClean="0">
              <a:solidFill>
                <a:schemeClr val="tx1"/>
              </a:solidFill>
              <a:latin typeface="+mn-lt"/>
              <a:ea typeface="ＭＳ Ｐゴシック" charset="-128"/>
              <a:cs typeface="ＭＳ Ｐゴシック" charset="-128"/>
            </a:endParaRPr>
          </a:p>
          <a:p>
            <a:pPr marL="171450" indent="-171450">
              <a:buFont typeface="Wingdings" charset="2"/>
              <a:buChar char="q"/>
            </a:pPr>
            <a:r>
              <a:rPr lang="en-US" sz="1200" b="0" kern="1200" dirty="0" smtClean="0">
                <a:solidFill>
                  <a:schemeClr val="tx1"/>
                </a:solidFill>
                <a:latin typeface="+mn-lt"/>
                <a:ea typeface="ＭＳ Ｐゴシック" charset="-128"/>
                <a:cs typeface="ＭＳ Ｐゴシック" charset="-128"/>
              </a:rPr>
              <a:t>Julie</a:t>
            </a:r>
            <a:r>
              <a:rPr lang="en-US" sz="1200" b="0" kern="1200" baseline="0" dirty="0" smtClean="0">
                <a:solidFill>
                  <a:schemeClr val="tx1"/>
                </a:solidFill>
                <a:latin typeface="+mn-lt"/>
                <a:ea typeface="ＭＳ Ｐゴシック" charset="-128"/>
                <a:cs typeface="ＭＳ Ｐゴシック" charset="-128"/>
              </a:rPr>
              <a:t> was attacked by a pit bull when she was a little girl.</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A pit bull attacked Julie when she was a little girl.</a:t>
            </a:r>
          </a:p>
          <a:p>
            <a:pPr marL="171450" indent="-171450">
              <a:buFont typeface="Wingdings" charset="2"/>
              <a:buChar char="q"/>
            </a:pPr>
            <a:endParaRPr lang="en-US" sz="1200" b="0" kern="1200" baseline="0" dirty="0" smtClean="0">
              <a:solidFill>
                <a:schemeClr val="tx1"/>
              </a:solidFill>
              <a:latin typeface="+mn-lt"/>
              <a:ea typeface="ＭＳ Ｐゴシック" charset="-128"/>
              <a:cs typeface="ＭＳ Ｐゴシック" charset="-128"/>
            </a:endParaRPr>
          </a:p>
          <a:p>
            <a:pPr marL="0" indent="0">
              <a:buFont typeface="Wingdings" charset="2"/>
              <a:buNone/>
            </a:pPr>
            <a:r>
              <a:rPr lang="en-US" sz="1200" b="0" kern="1200" baseline="0" dirty="0" smtClean="0">
                <a:solidFill>
                  <a:schemeClr val="tx1"/>
                </a:solidFill>
                <a:latin typeface="+mn-lt"/>
                <a:ea typeface="ＭＳ Ｐゴシック" charset="-128"/>
                <a:cs typeface="ＭＳ Ｐゴシック" charset="-128"/>
              </a:rPr>
              <a:t>Personally I prefer the second sentence. That’s because it is written in the “active voice.” This technique grabs the reader’s attention, keeps the reader engaged and drives your message forward.</a:t>
            </a:r>
            <a:endParaRPr lang="en-US" b="0" dirty="0"/>
          </a:p>
        </p:txBody>
      </p:sp>
      <p:sp>
        <p:nvSpPr>
          <p:cNvPr id="4" name="Slide Number Placeholder 3"/>
          <p:cNvSpPr>
            <a:spLocks noGrp="1"/>
          </p:cNvSpPr>
          <p:nvPr>
            <p:ph type="sldNum" sz="quarter" idx="10"/>
          </p:nvPr>
        </p:nvSpPr>
        <p:spPr/>
        <p:txBody>
          <a:bodyPr/>
          <a:lstStyle/>
          <a:p>
            <a:fld id="{B36BCB27-A446-4242-994B-61F6F8572BA8}" type="slidenum">
              <a:rPr lang="en-US" smtClean="0"/>
              <a:pPr/>
              <a:t>7</a:t>
            </a:fld>
            <a:endParaRPr lang="en-US" dirty="0"/>
          </a:p>
        </p:txBody>
      </p:sp>
    </p:spTree>
    <p:extLst>
      <p:ext uri="{BB962C8B-B14F-4D97-AF65-F5344CB8AC3E}">
        <p14:creationId xmlns:p14="http://schemas.microsoft.com/office/powerpoint/2010/main" val="3999829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ＭＳ Ｐゴシック" charset="-128"/>
                <a:cs typeface="ＭＳ Ｐゴシック" charset="-128"/>
              </a:rPr>
              <a:t>When</a:t>
            </a:r>
            <a:r>
              <a:rPr lang="en-US" sz="1200" b="1" kern="1200" baseline="0" dirty="0" smtClean="0">
                <a:solidFill>
                  <a:schemeClr val="tx1"/>
                </a:solidFill>
                <a:latin typeface="+mn-lt"/>
                <a:ea typeface="ＭＳ Ｐゴシック" charset="-128"/>
                <a:cs typeface="ＭＳ Ｐゴシック" charset="-128"/>
              </a:rPr>
              <a:t> in doubt, remember the following: “Keep It Simple, Stupid” (KISS). </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Use short sentences.</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Use short paragraphs.</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Use simple language.</a:t>
            </a:r>
          </a:p>
          <a:p>
            <a:pPr marL="171450" indent="-171450">
              <a:buFont typeface="Wingdings" charset="2"/>
              <a:buChar char="q"/>
            </a:pPr>
            <a:endParaRPr lang="en-US" sz="1200" b="0" kern="1200" baseline="0" dirty="0" smtClean="0">
              <a:solidFill>
                <a:schemeClr val="tx1"/>
              </a:solidFill>
              <a:latin typeface="+mn-lt"/>
              <a:ea typeface="ＭＳ Ｐゴシック" charset="-128"/>
              <a:cs typeface="ＭＳ Ｐゴシック" charset="-128"/>
            </a:endParaRPr>
          </a:p>
          <a:p>
            <a:pPr marL="0" indent="0">
              <a:buFont typeface="Wingdings" charset="2"/>
              <a:buNone/>
            </a:pPr>
            <a:r>
              <a:rPr lang="en-US" sz="1200" b="0" kern="1200" baseline="0" dirty="0" smtClean="0">
                <a:solidFill>
                  <a:schemeClr val="tx1"/>
                </a:solidFill>
                <a:latin typeface="+mn-lt"/>
                <a:ea typeface="ＭＳ Ｐゴシック" charset="-128"/>
                <a:cs typeface="ＭＳ Ｐゴシック" charset="-128"/>
              </a:rPr>
              <a:t>Remember, we live in the digital world. Readers have limited time and short attention spans. If you use language that confuses or frustrates them, they may not even bother to finish the first paragraph. If you don’t get to the point quickly, your message will never reach its intended audience.</a:t>
            </a:r>
          </a:p>
        </p:txBody>
      </p:sp>
      <p:sp>
        <p:nvSpPr>
          <p:cNvPr id="4" name="Slide Number Placeholder 3"/>
          <p:cNvSpPr>
            <a:spLocks noGrp="1"/>
          </p:cNvSpPr>
          <p:nvPr>
            <p:ph type="sldNum" sz="quarter" idx="10"/>
          </p:nvPr>
        </p:nvSpPr>
        <p:spPr/>
        <p:txBody>
          <a:bodyPr/>
          <a:lstStyle/>
          <a:p>
            <a:fld id="{B36BCB27-A446-4242-994B-61F6F8572BA8}" type="slidenum">
              <a:rPr lang="en-US" smtClean="0"/>
              <a:pPr/>
              <a:t>8</a:t>
            </a:fld>
            <a:endParaRPr lang="en-US" dirty="0"/>
          </a:p>
        </p:txBody>
      </p:sp>
    </p:spTree>
    <p:extLst>
      <p:ext uri="{BB962C8B-B14F-4D97-AF65-F5344CB8AC3E}">
        <p14:creationId xmlns:p14="http://schemas.microsoft.com/office/powerpoint/2010/main" val="3944974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charset="2"/>
              <a:buNone/>
            </a:pPr>
            <a:r>
              <a:rPr lang="en-US" sz="1200" b="1" kern="1200" baseline="0" dirty="0" smtClean="0">
                <a:solidFill>
                  <a:schemeClr val="tx1"/>
                </a:solidFill>
                <a:latin typeface="+mn-lt"/>
                <a:ea typeface="ＭＳ Ｐゴシック" charset="-128"/>
                <a:cs typeface="ＭＳ Ｐゴシック" charset="-128"/>
              </a:rPr>
              <a:t>So how do I know if I’m on the right track?</a:t>
            </a:r>
          </a:p>
          <a:p>
            <a:pPr marL="0" indent="0">
              <a:buFont typeface="Wingdings" charset="2"/>
              <a:buNone/>
            </a:pPr>
            <a:endParaRPr lang="en-US" sz="1200" b="1" kern="1200" baseline="0" dirty="0" smtClean="0">
              <a:solidFill>
                <a:schemeClr val="tx1"/>
              </a:solidFill>
              <a:latin typeface="+mn-lt"/>
              <a:ea typeface="ＭＳ Ｐゴシック" charset="-128"/>
              <a:cs typeface="ＭＳ Ｐゴシック" charset="-128"/>
            </a:endParaRPr>
          </a:p>
          <a:p>
            <a:pPr marL="0" indent="0">
              <a:buFont typeface="Wingdings" charset="2"/>
              <a:buNone/>
            </a:pPr>
            <a:r>
              <a:rPr lang="en-US" sz="1200" b="0" kern="1200" baseline="0" dirty="0" smtClean="0">
                <a:solidFill>
                  <a:schemeClr val="tx1"/>
                </a:solidFill>
                <a:latin typeface="+mn-lt"/>
                <a:ea typeface="ＭＳ Ｐゴシック" charset="-128"/>
                <a:cs typeface="ＭＳ Ｐゴシック" charset="-128"/>
              </a:rPr>
              <a:t>Here are a couple of things to keep in mind: </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A typical paragraph contains four to eight sentences. I prefer to limit each paragraph to four at most.</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 Remember, a paragraph is used to convey </a:t>
            </a:r>
            <a:r>
              <a:rPr lang="en-US" sz="1200" b="0" i="1" kern="1200" baseline="0" dirty="0" smtClean="0">
                <a:solidFill>
                  <a:schemeClr val="tx1"/>
                </a:solidFill>
                <a:latin typeface="+mn-lt"/>
                <a:ea typeface="ＭＳ Ｐゴシック" charset="-128"/>
                <a:cs typeface="ＭＳ Ｐゴシック" charset="-128"/>
              </a:rPr>
              <a:t>one</a:t>
            </a:r>
            <a:r>
              <a:rPr lang="en-US" sz="1200" b="0" i="0" kern="1200" baseline="0" dirty="0" smtClean="0">
                <a:solidFill>
                  <a:schemeClr val="tx1"/>
                </a:solidFill>
                <a:latin typeface="+mn-lt"/>
                <a:ea typeface="ＭＳ Ｐゴシック" charset="-128"/>
                <a:cs typeface="ＭＳ Ｐゴシック" charset="-128"/>
              </a:rPr>
              <a:t> idea. </a:t>
            </a:r>
          </a:p>
          <a:p>
            <a:pPr marL="171450" indent="-171450">
              <a:buFont typeface="Wingdings" charset="2"/>
              <a:buChar char="q"/>
            </a:pPr>
            <a:r>
              <a:rPr lang="en-US" sz="1200" b="0" i="0" kern="1200" baseline="0" dirty="0" smtClean="0">
                <a:solidFill>
                  <a:schemeClr val="tx1"/>
                </a:solidFill>
                <a:latin typeface="+mn-lt"/>
                <a:ea typeface="ＭＳ Ｐゴシック" charset="-128"/>
                <a:cs typeface="ＭＳ Ｐゴシック" charset="-128"/>
              </a:rPr>
              <a:t> Write as if you were the reader. Eliminate confusing language or extra words as you go along.</a:t>
            </a:r>
          </a:p>
          <a:p>
            <a:pPr marL="171450" indent="-171450">
              <a:buFont typeface="Wingdings" charset="2"/>
              <a:buChar char="q"/>
            </a:pPr>
            <a:r>
              <a:rPr lang="en-US" sz="1200" b="0" i="0" kern="1200" baseline="0" dirty="0" smtClean="0">
                <a:solidFill>
                  <a:schemeClr val="tx1"/>
                </a:solidFill>
                <a:latin typeface="+mn-lt"/>
                <a:ea typeface="ＭＳ Ｐゴシック" charset="-128"/>
                <a:cs typeface="ＭＳ Ｐゴシック" charset="-128"/>
              </a:rPr>
              <a:t> If need be, use an online or traditional thesaurus to find “simple” words.</a:t>
            </a:r>
          </a:p>
          <a:p>
            <a:pPr marL="171450" indent="-171450">
              <a:buFont typeface="Wingdings" charset="2"/>
              <a:buChar char="q"/>
            </a:pPr>
            <a:r>
              <a:rPr lang="en-US" sz="1200" b="0" i="0" kern="1200" baseline="0" dirty="0" smtClean="0">
                <a:solidFill>
                  <a:schemeClr val="tx1"/>
                </a:solidFill>
                <a:latin typeface="+mn-lt"/>
                <a:ea typeface="ＭＳ Ｐゴシック" charset="-128"/>
                <a:cs typeface="ＭＳ Ｐゴシック" charset="-128"/>
              </a:rPr>
              <a:t> Trust your instincts. If you think a sentence is too long, it probably is. If you have any doubts, highlight the sentence in question and use the “word count” function on your computer.</a:t>
            </a:r>
          </a:p>
          <a:p>
            <a:pPr marL="171450" indent="-171450">
              <a:buFont typeface="Wingdings" charset="2"/>
              <a:buChar char="q"/>
            </a:pPr>
            <a:r>
              <a:rPr lang="en-US" sz="1200" b="0" i="0" kern="1200" baseline="0" dirty="0" smtClean="0">
                <a:solidFill>
                  <a:schemeClr val="tx1"/>
                </a:solidFill>
                <a:latin typeface="+mn-lt"/>
                <a:ea typeface="ＭＳ Ｐゴシック" charset="-128"/>
                <a:cs typeface="ＭＳ Ｐゴシック" charset="-128"/>
              </a:rPr>
              <a:t> Your first draft won’t be perfect. Be prepared to do at least one revision.</a:t>
            </a:r>
          </a:p>
          <a:p>
            <a:pPr marL="171450" indent="-171450">
              <a:buFont typeface="Wingdings" charset="2"/>
              <a:buChar char="q"/>
            </a:pPr>
            <a:r>
              <a:rPr lang="en-US" sz="1200" b="0" i="0" kern="1200" baseline="0" dirty="0" smtClean="0">
                <a:solidFill>
                  <a:schemeClr val="tx1"/>
                </a:solidFill>
                <a:latin typeface="+mn-lt"/>
                <a:ea typeface="ＭＳ Ｐゴシック" charset="-128"/>
                <a:cs typeface="ＭＳ Ｐゴシック" charset="-128"/>
              </a:rPr>
              <a:t> Read your work aloud. If you pause for breath more than twice, the sentence is too long.</a:t>
            </a:r>
          </a:p>
          <a:p>
            <a:pPr marL="171450" indent="-171450">
              <a:buFont typeface="Wingdings" charset="2"/>
              <a:buChar char="q"/>
            </a:pPr>
            <a:r>
              <a:rPr lang="en-US" sz="1200" b="0" i="0" kern="1200" baseline="0" dirty="0" smtClean="0">
                <a:solidFill>
                  <a:schemeClr val="tx1"/>
                </a:solidFill>
                <a:latin typeface="+mn-lt"/>
                <a:ea typeface="ＭＳ Ｐゴシック" charset="-128"/>
                <a:cs typeface="ＭＳ Ｐゴシック" charset="-128"/>
              </a:rPr>
              <a:t> Reading aloud is also a great way to catch mistakes.</a:t>
            </a:r>
          </a:p>
          <a:p>
            <a:pPr marL="0" indent="0">
              <a:buFont typeface="Wingdings" charset="2"/>
              <a:buNone/>
            </a:pPr>
            <a:endParaRPr lang="en-US" sz="1200" b="0" i="0" kern="1200" baseline="0" dirty="0" smtClean="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fld id="{B36BCB27-A446-4242-994B-61F6F8572BA8}" type="slidenum">
              <a:rPr lang="en-US" smtClean="0"/>
              <a:pPr/>
              <a:t>9</a:t>
            </a:fld>
            <a:endParaRPr lang="en-US" dirty="0"/>
          </a:p>
        </p:txBody>
      </p:sp>
    </p:spTree>
    <p:extLst>
      <p:ext uri="{BB962C8B-B14F-4D97-AF65-F5344CB8AC3E}">
        <p14:creationId xmlns:p14="http://schemas.microsoft.com/office/powerpoint/2010/main" val="3944974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baseline="0" dirty="0" smtClean="0">
                <a:solidFill>
                  <a:schemeClr val="tx1"/>
                </a:solidFill>
                <a:latin typeface="+mn-lt"/>
                <a:ea typeface="ＭＳ Ｐゴシック" charset="-128"/>
                <a:cs typeface="ＭＳ Ｐゴシック" charset="-128"/>
              </a:rPr>
              <a:t>And now for the hard part…</a:t>
            </a:r>
          </a:p>
          <a:p>
            <a:endParaRPr lang="en-US" sz="1200" b="1" kern="1200" baseline="0" dirty="0" smtClean="0">
              <a:solidFill>
                <a:schemeClr val="tx1"/>
              </a:solidFill>
              <a:latin typeface="+mn-lt"/>
              <a:ea typeface="ＭＳ Ｐゴシック" charset="-128"/>
              <a:cs typeface="ＭＳ Ｐゴシック" charset="-128"/>
            </a:endParaRPr>
          </a:p>
          <a:p>
            <a:r>
              <a:rPr lang="en-US" sz="1200" b="0" kern="1200" baseline="0" dirty="0" smtClean="0">
                <a:solidFill>
                  <a:schemeClr val="tx1"/>
                </a:solidFill>
                <a:latin typeface="+mn-lt"/>
                <a:ea typeface="ＭＳ Ｐゴシック" charset="-128"/>
                <a:cs typeface="ＭＳ Ｐゴシック" charset="-128"/>
              </a:rPr>
              <a:t>Now that you’ve learned a brand new technique, it is time to put it to the test. Of course, you can’t apply it the same way for every occasion. There will be times when you will have to tweak your writing style to suit the audience. For example, you wouldn’t use informal language in a business letter. But you should still remember to use the skills you’ve learned to keep your readers engaged. Use simple language, short sentences, short paragraphs and the active voice. A “conversational style” may work if you’re delivering a written report to your co-workers, but not in a memo to your boss. </a:t>
            </a:r>
          </a:p>
          <a:p>
            <a:endParaRPr lang="en-US" sz="1200" b="0" kern="1200" baseline="0" dirty="0" smtClean="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fld id="{B36BCB27-A446-4242-994B-61F6F8572BA8}" type="slidenum">
              <a:rPr lang="en-US" smtClean="0"/>
              <a:pPr/>
              <a:t>10</a:t>
            </a:fld>
            <a:endParaRPr lang="en-US" dirty="0"/>
          </a:p>
        </p:txBody>
      </p:sp>
    </p:spTree>
    <p:extLst>
      <p:ext uri="{BB962C8B-B14F-4D97-AF65-F5344CB8AC3E}">
        <p14:creationId xmlns:p14="http://schemas.microsoft.com/office/powerpoint/2010/main" val="3944974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baseline="0" dirty="0" smtClean="0">
                <a:solidFill>
                  <a:schemeClr val="tx1"/>
                </a:solidFill>
                <a:latin typeface="+mn-lt"/>
                <a:ea typeface="ＭＳ Ｐゴシック" charset="-128"/>
                <a:cs typeface="ＭＳ Ｐゴシック" charset="-128"/>
              </a:rPr>
              <a:t>Try these exercises…</a:t>
            </a:r>
          </a:p>
          <a:p>
            <a:endParaRPr lang="en-US" sz="1200" b="1" kern="1200" baseline="0" dirty="0" smtClean="0">
              <a:solidFill>
                <a:schemeClr val="tx1"/>
              </a:solidFill>
              <a:latin typeface="+mn-lt"/>
              <a:ea typeface="ＭＳ Ｐゴシック" charset="-128"/>
              <a:cs typeface="ＭＳ Ｐゴシック" charset="-128"/>
            </a:endParaRPr>
          </a:p>
          <a:p>
            <a:r>
              <a:rPr lang="en-US" sz="1200" b="0" kern="1200" baseline="0" dirty="0" smtClean="0">
                <a:solidFill>
                  <a:schemeClr val="tx1"/>
                </a:solidFill>
                <a:latin typeface="+mn-lt"/>
                <a:ea typeface="ＭＳ Ｐゴシック" charset="-128"/>
                <a:cs typeface="ＭＳ Ｐゴシック" charset="-128"/>
              </a:rPr>
              <a:t>As I said earlier, practice makes perfect. So here are some writing exercises you can do at your leisure: </a:t>
            </a:r>
          </a:p>
          <a:p>
            <a:endParaRPr lang="en-US" sz="1200" b="0" kern="1200" baseline="0" dirty="0" smtClean="0">
              <a:solidFill>
                <a:schemeClr val="tx1"/>
              </a:solidFill>
              <a:latin typeface="+mn-lt"/>
              <a:ea typeface="ＭＳ Ｐゴシック" charset="-128"/>
              <a:cs typeface="ＭＳ Ｐゴシック" charset="-128"/>
            </a:endParaRP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You’re going to make a presentation at the local Chamber of Commerce in two weeks. In one single-spaced, typed page using a 12 point font, summarize your personal and professional background, current practice, caseload and one of your most interesting cases.</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A local newspaper is publishing a “special section” on the top law practices in the community. You’ve been chosen to submit the written copy and the deadline is one week from today. Using the specifications in the prior example, summarize the firm’s history, its areas of practice and provide a brief biography for each partner.  Highlight any significant cases from the past year. There is a 500 word limit.</a:t>
            </a:r>
          </a:p>
          <a:p>
            <a:pPr marL="171450" indent="-171450">
              <a:buFont typeface="Wingdings" charset="2"/>
              <a:buChar char="q"/>
            </a:pPr>
            <a:r>
              <a:rPr lang="en-US" sz="1200" b="0" kern="1200" baseline="0" dirty="0" smtClean="0">
                <a:solidFill>
                  <a:schemeClr val="tx1"/>
                </a:solidFill>
                <a:latin typeface="+mn-lt"/>
                <a:ea typeface="ＭＳ Ｐゴシック" charset="-128"/>
                <a:cs typeface="ＭＳ Ｐゴシック" charset="-128"/>
              </a:rPr>
              <a:t> Congratulations! The Bar Association just named you “Young Lawyer of the Year” for 2016. Your firm needs some information for a press release. The material will be distributed to legal publications </a:t>
            </a:r>
            <a:r>
              <a:rPr lang="en-US" sz="1200" b="1" kern="1200" baseline="0" dirty="0" smtClean="0">
                <a:solidFill>
                  <a:schemeClr val="tx1"/>
                </a:solidFill>
                <a:latin typeface="+mn-lt"/>
                <a:ea typeface="ＭＳ Ｐゴシック" charset="-128"/>
                <a:cs typeface="ＭＳ Ｐゴシック" charset="-128"/>
              </a:rPr>
              <a:t>and </a:t>
            </a:r>
            <a:r>
              <a:rPr lang="en-US" sz="1200" b="0" kern="1200" baseline="0" dirty="0" smtClean="0">
                <a:solidFill>
                  <a:schemeClr val="tx1"/>
                </a:solidFill>
                <a:latin typeface="+mn-lt"/>
                <a:ea typeface="ＭＳ Ｐゴシック" charset="-128"/>
                <a:cs typeface="ＭＳ Ｐゴシック" charset="-128"/>
              </a:rPr>
              <a:t>general interest publications. Using the specifications in the first example, summarize your academic, personal and professional background. Describe why you wanted to become a lawyer and the areas of practice you find most interesting. Do so in 500 words or less.</a:t>
            </a:r>
          </a:p>
          <a:p>
            <a:pPr marL="171450" indent="-171450">
              <a:buFont typeface="Wingdings" charset="2"/>
              <a:buChar char="q"/>
            </a:pPr>
            <a:endParaRPr lang="en-US" sz="1200" b="0" kern="1200" baseline="0" dirty="0" smtClean="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fld id="{B36BCB27-A446-4242-994B-61F6F8572BA8}" type="slidenum">
              <a:rPr lang="en-US" smtClean="0"/>
              <a:pPr/>
              <a:t>11</a:t>
            </a:fld>
            <a:endParaRPr lang="en-US" dirty="0"/>
          </a:p>
        </p:txBody>
      </p:sp>
    </p:spTree>
    <p:extLst>
      <p:ext uri="{BB962C8B-B14F-4D97-AF65-F5344CB8AC3E}">
        <p14:creationId xmlns:p14="http://schemas.microsoft.com/office/powerpoint/2010/main" val="3944974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Before</a:t>
            </a:r>
            <a:r>
              <a:rPr lang="en-US" b="1" baseline="0" dirty="0" smtClean="0"/>
              <a:t> we go…</a:t>
            </a:r>
          </a:p>
          <a:p>
            <a:endParaRPr lang="en-US" b="1" baseline="0" dirty="0" smtClean="0"/>
          </a:p>
          <a:p>
            <a:r>
              <a:rPr lang="en-US" b="0" baseline="0" dirty="0" smtClean="0"/>
              <a:t>Let’s review what you’ve learned:</a:t>
            </a:r>
          </a:p>
          <a:p>
            <a:pPr marL="171450" indent="-171450">
              <a:buFont typeface="Wingdings" charset="2"/>
              <a:buChar char="q"/>
            </a:pPr>
            <a:r>
              <a:rPr lang="en-US" b="0" baseline="0" dirty="0" smtClean="0"/>
              <a:t>The definition of the writer’s “voice”</a:t>
            </a:r>
          </a:p>
          <a:p>
            <a:pPr marL="171450" indent="-171450">
              <a:buFont typeface="Wingdings" charset="2"/>
              <a:buChar char="q"/>
            </a:pPr>
            <a:r>
              <a:rPr lang="en-US" b="0" baseline="0" dirty="0" smtClean="0"/>
              <a:t>How to find your style</a:t>
            </a:r>
          </a:p>
          <a:p>
            <a:pPr marL="171450" indent="-171450">
              <a:buFont typeface="Wingdings" charset="2"/>
              <a:buChar char="q"/>
            </a:pPr>
            <a:r>
              <a:rPr lang="en-US" b="0" baseline="0" dirty="0" smtClean="0"/>
              <a:t>How to perfect it</a:t>
            </a:r>
          </a:p>
          <a:p>
            <a:pPr marL="171450" indent="-171450">
              <a:buFont typeface="Wingdings" charset="2"/>
              <a:buChar char="q"/>
            </a:pPr>
            <a:r>
              <a:rPr lang="en-US" b="0" baseline="0" dirty="0" smtClean="0"/>
              <a:t>The importance of the “active voice” </a:t>
            </a:r>
          </a:p>
          <a:p>
            <a:pPr marL="171450" indent="-171450">
              <a:buFont typeface="Wingdings" charset="2"/>
              <a:buChar char="q"/>
            </a:pPr>
            <a:r>
              <a:rPr lang="en-US" b="0" baseline="0" dirty="0" smtClean="0"/>
              <a:t>The importance of using simple language and short sentences</a:t>
            </a:r>
          </a:p>
          <a:p>
            <a:pPr marL="171450" indent="-171450">
              <a:buFont typeface="Wingdings" charset="2"/>
              <a:buChar char="q"/>
            </a:pPr>
            <a:r>
              <a:rPr lang="en-US" b="0" baseline="0" dirty="0" smtClean="0"/>
              <a:t>Some tips and tricks to keep you on the right track</a:t>
            </a:r>
          </a:p>
          <a:p>
            <a:pPr marL="171450" indent="-171450">
              <a:buFont typeface="Wingdings" charset="2"/>
              <a:buChar char="q"/>
            </a:pPr>
            <a:r>
              <a:rPr lang="en-US" b="0" baseline="0" dirty="0" smtClean="0"/>
              <a:t> Adapting your writing style for different audiences</a:t>
            </a:r>
            <a:endParaRPr lang="en-US" b="0" dirty="0"/>
          </a:p>
        </p:txBody>
      </p:sp>
      <p:sp>
        <p:nvSpPr>
          <p:cNvPr id="4" name="Slide Number Placeholder 3"/>
          <p:cNvSpPr>
            <a:spLocks noGrp="1"/>
          </p:cNvSpPr>
          <p:nvPr>
            <p:ph type="sldNum" sz="quarter" idx="10"/>
          </p:nvPr>
        </p:nvSpPr>
        <p:spPr/>
        <p:txBody>
          <a:bodyPr/>
          <a:lstStyle/>
          <a:p>
            <a:fld id="{B36BCB27-A446-4242-994B-61F6F8572BA8}" type="slidenum">
              <a:rPr lang="en-US" smtClean="0"/>
              <a:pPr/>
              <a:t>12</a:t>
            </a:fld>
            <a:endParaRPr lang="en-US" dirty="0"/>
          </a:p>
        </p:txBody>
      </p:sp>
    </p:spTree>
    <p:extLst>
      <p:ext uri="{BB962C8B-B14F-4D97-AF65-F5344CB8AC3E}">
        <p14:creationId xmlns:p14="http://schemas.microsoft.com/office/powerpoint/2010/main" val="3997093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Don’t be a stranger…</a:t>
            </a:r>
          </a:p>
          <a:p>
            <a:endParaRPr lang="en-US" b="1" baseline="0" dirty="0" smtClean="0"/>
          </a:p>
          <a:p>
            <a:r>
              <a:rPr lang="en-US" b="0" baseline="0" dirty="0" smtClean="0"/>
              <a:t>Phew… You sure have learned a lot today. I hope you enjoyed the presentation and found it helpful. Please feel free to share it with your colleagues.</a:t>
            </a:r>
          </a:p>
          <a:p>
            <a:r>
              <a:rPr lang="en-US" b="0" baseline="0" dirty="0" smtClean="0"/>
              <a:t>In the meantime, I am always available if you have any questions or comments. You can reach me at: alexandra@inbrieflegalwriting.com. </a:t>
            </a:r>
          </a:p>
          <a:p>
            <a:r>
              <a:rPr lang="en-US" b="0" baseline="0" dirty="0" smtClean="0"/>
              <a:t>You can also learn more about In Brief Legal Writing Services by visiting us online at inbrieflegalwriting.com.</a:t>
            </a:r>
          </a:p>
        </p:txBody>
      </p:sp>
      <p:sp>
        <p:nvSpPr>
          <p:cNvPr id="4" name="Slide Number Placeholder 3"/>
          <p:cNvSpPr>
            <a:spLocks noGrp="1"/>
          </p:cNvSpPr>
          <p:nvPr>
            <p:ph type="sldNum" sz="quarter" idx="10"/>
          </p:nvPr>
        </p:nvSpPr>
        <p:spPr/>
        <p:txBody>
          <a:bodyPr/>
          <a:lstStyle/>
          <a:p>
            <a:fld id="{B36BCB27-A446-4242-994B-61F6F8572BA8}" type="slidenum">
              <a:rPr lang="en-US" smtClean="0"/>
              <a:pPr/>
              <a:t>13</a:t>
            </a:fld>
            <a:endParaRPr lang="en-US" dirty="0"/>
          </a:p>
        </p:txBody>
      </p:sp>
    </p:spTree>
    <p:extLst>
      <p:ext uri="{BB962C8B-B14F-4D97-AF65-F5344CB8AC3E}">
        <p14:creationId xmlns:p14="http://schemas.microsoft.com/office/powerpoint/2010/main" val="3997093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For the record…</a:t>
            </a:r>
          </a:p>
          <a:p>
            <a:endParaRPr lang="en-US" b="1" baseline="0" dirty="0" smtClean="0"/>
          </a:p>
          <a:p>
            <a:r>
              <a:rPr lang="en-US" b="0" baseline="0" dirty="0" smtClean="0"/>
              <a:t>The preceding material was provided by Alexandra Bogdanovic and In Brief Legal Writing Services based on the author’s professional experience.  It is intended solely for informational purposes and its use in no way guarantees success.</a:t>
            </a:r>
          </a:p>
        </p:txBody>
      </p:sp>
      <p:sp>
        <p:nvSpPr>
          <p:cNvPr id="4" name="Slide Number Placeholder 3"/>
          <p:cNvSpPr>
            <a:spLocks noGrp="1"/>
          </p:cNvSpPr>
          <p:nvPr>
            <p:ph type="sldNum" sz="quarter" idx="10"/>
          </p:nvPr>
        </p:nvSpPr>
        <p:spPr/>
        <p:txBody>
          <a:bodyPr/>
          <a:lstStyle/>
          <a:p>
            <a:fld id="{B36BCB27-A446-4242-994B-61F6F8572BA8}" type="slidenum">
              <a:rPr lang="en-US" smtClean="0"/>
              <a:pPr/>
              <a:t>14</a:t>
            </a:fld>
            <a:endParaRPr lang="en-US" dirty="0"/>
          </a:p>
        </p:txBody>
      </p:sp>
    </p:spTree>
    <p:extLst>
      <p:ext uri="{BB962C8B-B14F-4D97-AF65-F5344CB8AC3E}">
        <p14:creationId xmlns:p14="http://schemas.microsoft.com/office/powerpoint/2010/main" val="3314535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chor="b" anchorCtr="0">
            <a:normAutofit/>
          </a:bodyPr>
          <a:lstStyle>
            <a:lvl1pPr algn="ctr">
              <a:defRPr sz="700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610275"/>
            <a:ext cx="7772400" cy="1266525"/>
          </a:xfrm>
        </p:spPr>
        <p:txBody>
          <a:bodyPr/>
          <a:lstStyle>
            <a:lvl1pPr marL="0" indent="0" algn="ctr">
              <a:buNone/>
              <a:defRPr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7"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159392051"/>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1"/>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D3549F50-7AD4-464D-9032-CC0646FB2084}" type="slidenum">
              <a:rPr lang="en-US" smtClean="0"/>
              <a:pPr/>
              <a:t>‹#›</a:t>
            </a:fld>
            <a:endParaRPr lang="en-US" dirty="0"/>
          </a:p>
        </p:txBody>
      </p:sp>
      <p:sp>
        <p:nvSpPr>
          <p:cNvPr id="7"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2344967"/>
          </a:xfrm>
        </p:spPr>
        <p:txBody>
          <a:bodyPr vert="horz" lIns="91440" tIns="45720" rIns="91440" bIns="45720" rtlCol="0" anchor="b" anchorCtr="0">
            <a:noAutofit/>
          </a:bodyPr>
          <a:lstStyle>
            <a:lvl1pPr>
              <a:defRPr lang="en-US" sz="6000" cap="none" baseline="0" dirty="0"/>
            </a:lvl1pPr>
          </a:lstStyle>
          <a:p>
            <a:pPr lvl="0"/>
            <a:r>
              <a:rPr lang="en-US" dirty="0" smtClean="0"/>
              <a:t>Click to edit Master title style</a:t>
            </a:r>
            <a:endParaRPr lang="en-US" dirty="0"/>
          </a:p>
        </p:txBody>
      </p:sp>
      <p:sp>
        <p:nvSpPr>
          <p:cNvPr id="3" name="Text Placeholder 2"/>
          <p:cNvSpPr>
            <a:spLocks noGrp="1"/>
          </p:cNvSpPr>
          <p:nvPr>
            <p:ph type="body" idx="1"/>
          </p:nvPr>
        </p:nvSpPr>
        <p:spPr>
          <a:xfrm>
            <a:off x="457200" y="5150061"/>
            <a:ext cx="8229600" cy="986937"/>
          </a:xfrm>
        </p:spPr>
        <p:txBody>
          <a:bodyPr vert="horz" lIns="91440" tIns="45720" rIns="91440" bIns="45720" rtlCol="0" anchor="t" anchorCtr="0">
            <a:normAutofit/>
          </a:bodyPr>
          <a:lstStyle>
            <a:lvl1pPr marL="342900" indent="-342900" algn="l">
              <a:buNone/>
              <a:defRPr lang="en-US" b="1" smtClean="0"/>
            </a:lvl1pPr>
          </a:lstStyle>
          <a:p>
            <a:pPr marL="0" lvl="0" indent="0"/>
            <a:r>
              <a:rPr lang="en-US" dirty="0"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Tree>
    <p:extLst>
      <p:ext uri="{BB962C8B-B14F-4D97-AF65-F5344CB8AC3E}">
        <p14:creationId xmlns:p14="http://schemas.microsoft.com/office/powerpoint/2010/main" val="370937106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t>© your company name. All rights reserved.</a:t>
            </a:r>
            <a:endParaRPr lang="en-US" dirty="0"/>
          </a:p>
        </p:txBody>
      </p:sp>
      <p:sp>
        <p:nvSpPr>
          <p:cNvPr id="6" name="Footer Placeholder 5"/>
          <p:cNvSpPr>
            <a:spLocks noGrp="1"/>
          </p:cNvSpPr>
          <p:nvPr>
            <p:ph type="ftr" sz="quarter" idx="11"/>
          </p:nvPr>
        </p:nvSpPr>
        <p:spPr/>
        <p:txBody>
          <a:bodyPr/>
          <a:lstStyle/>
          <a:p>
            <a:r>
              <a:rPr lang="en-US" dirty="0" smtClean="0"/>
              <a:t>Title of your presentation</a:t>
            </a:r>
            <a:endParaRPr lang="en-US" dirty="0"/>
          </a:p>
        </p:txBody>
      </p:sp>
      <p:sp>
        <p:nvSpPr>
          <p:cNvPr id="7" name="Slide Number Placeholder 6"/>
          <p:cNvSpPr>
            <a:spLocks noGrp="1"/>
          </p:cNvSpPr>
          <p:nvPr>
            <p:ph type="sldNum" sz="quarter" idx="12"/>
          </p:nvPr>
        </p:nvSpPr>
        <p:spPr/>
        <p:txBody>
          <a:bodyPr/>
          <a:lstStyle/>
          <a:p>
            <a:fld id="{D3549F50-7AD4-464D-9032-CC0646FB2084}" type="slidenum">
              <a:rPr lang="en-US" smtClean="0"/>
              <a:pPr/>
              <a:t>‹#›</a:t>
            </a:fld>
            <a:endParaRPr lang="en-US" dirty="0"/>
          </a:p>
        </p:txBody>
      </p:sp>
      <p:sp>
        <p:nvSpPr>
          <p:cNvPr id="8"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 your company name. All rights reserved.</a:t>
            </a:r>
            <a:endParaRPr lang="en-US" dirty="0"/>
          </a:p>
        </p:txBody>
      </p:sp>
      <p:sp>
        <p:nvSpPr>
          <p:cNvPr id="8" name="Footer Placeholder 7"/>
          <p:cNvSpPr>
            <a:spLocks noGrp="1"/>
          </p:cNvSpPr>
          <p:nvPr>
            <p:ph type="ftr" sz="quarter" idx="11"/>
          </p:nvPr>
        </p:nvSpPr>
        <p:spPr/>
        <p:txBody>
          <a:bodyPr/>
          <a:lstStyle/>
          <a:p>
            <a:r>
              <a:rPr lang="en-US" dirty="0" smtClean="0"/>
              <a:t>Title of your presentation</a:t>
            </a:r>
            <a:endParaRPr lang="en-US" dirty="0"/>
          </a:p>
        </p:txBody>
      </p:sp>
      <p:sp>
        <p:nvSpPr>
          <p:cNvPr id="9" name="Slide Number Placeholder 8"/>
          <p:cNvSpPr>
            <a:spLocks noGrp="1"/>
          </p:cNvSpPr>
          <p:nvPr>
            <p:ph type="sldNum" sz="quarter" idx="12"/>
          </p:nvPr>
        </p:nvSpPr>
        <p:spPr/>
        <p:txBody>
          <a:bodyPr/>
          <a:lstStyle/>
          <a:p>
            <a:fld id="{D3549F50-7AD4-464D-9032-CC0646FB2084}" type="slidenum">
              <a:rPr lang="en-US" smtClean="0"/>
              <a:pPr/>
              <a:t>‹#›</a:t>
            </a:fld>
            <a:endParaRPr lang="en-US" dirty="0"/>
          </a:p>
        </p:txBody>
      </p:sp>
      <p:sp>
        <p:nvSpPr>
          <p:cNvPr id="10"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 your company name. All rights reserved.</a:t>
            </a:r>
            <a:endParaRPr lang="en-US" dirty="0"/>
          </a:p>
        </p:txBody>
      </p:sp>
      <p:sp>
        <p:nvSpPr>
          <p:cNvPr id="4" name="Footer Placeholder 3"/>
          <p:cNvSpPr>
            <a:spLocks noGrp="1"/>
          </p:cNvSpPr>
          <p:nvPr>
            <p:ph type="ftr" sz="quarter" idx="11"/>
          </p:nvPr>
        </p:nvSpPr>
        <p:spPr/>
        <p:txBody>
          <a:bodyPr/>
          <a:lstStyle/>
          <a:p>
            <a:r>
              <a:rPr lang="en-US" dirty="0" smtClean="0"/>
              <a:t>Title of your presentation</a:t>
            </a:r>
            <a:endParaRPr lang="en-US" dirty="0"/>
          </a:p>
        </p:txBody>
      </p:sp>
      <p:sp>
        <p:nvSpPr>
          <p:cNvPr id="5" name="Slide Number Placeholder 4"/>
          <p:cNvSpPr>
            <a:spLocks noGrp="1"/>
          </p:cNvSpPr>
          <p:nvPr>
            <p:ph type="sldNum" sz="quarter" idx="12"/>
          </p:nvPr>
        </p:nvSpPr>
        <p:spPr/>
        <p:txBody>
          <a:bodyPr/>
          <a:lstStyle/>
          <a:p>
            <a:fld id="{D3549F50-7AD4-464D-9032-CC0646FB2084}" type="slidenum">
              <a:rPr lang="en-US" smtClean="0"/>
              <a:pPr/>
              <a:t>‹#›</a:t>
            </a:fld>
            <a:endParaRPr lang="en-US" dirty="0"/>
          </a:p>
        </p:txBody>
      </p:sp>
      <p:sp>
        <p:nvSpPr>
          <p:cNvPr id="6"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 your company name. All rights reserved.</a:t>
            </a:r>
            <a:endParaRPr lang="en-US" dirty="0"/>
          </a:p>
        </p:txBody>
      </p:sp>
      <p:sp>
        <p:nvSpPr>
          <p:cNvPr id="3" name="Footer Placeholder 2"/>
          <p:cNvSpPr>
            <a:spLocks noGrp="1"/>
          </p:cNvSpPr>
          <p:nvPr>
            <p:ph type="ftr" sz="quarter" idx="11"/>
          </p:nvPr>
        </p:nvSpPr>
        <p:spPr/>
        <p:txBody>
          <a:bodyPr/>
          <a:lstStyle/>
          <a:p>
            <a:r>
              <a:rPr lang="en-US" dirty="0" smtClean="0"/>
              <a:t>Title of your presentation</a:t>
            </a:r>
            <a:endParaRPr lang="en-US" dirty="0"/>
          </a:p>
        </p:txBody>
      </p:sp>
      <p:sp>
        <p:nvSpPr>
          <p:cNvPr id="4" name="Slide Number Placeholder 3"/>
          <p:cNvSpPr>
            <a:spLocks noGrp="1"/>
          </p:cNvSpPr>
          <p:nvPr>
            <p:ph type="sldNum" sz="quarter" idx="12"/>
          </p:nvPr>
        </p:nvSpPr>
        <p:spPr/>
        <p:txBody>
          <a:bodyPr/>
          <a:lstStyle/>
          <a:p>
            <a:fld id="{D3549F50-7AD4-464D-9032-CC0646FB2084}" type="slidenum">
              <a:rPr lang="en-US" smtClean="0"/>
              <a:pPr/>
              <a:t>‹#›</a:t>
            </a:fld>
            <a:endParaRPr lang="en-US" dirty="0"/>
          </a:p>
        </p:txBody>
      </p:sp>
      <p:sp>
        <p:nvSpPr>
          <p:cNvPr id="5"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609600"/>
            <a:ext cx="3994087" cy="5791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0" y="609600"/>
            <a:ext cx="4343400" cy="3886200"/>
          </a:xfrm>
        </p:spPr>
        <p:txBody>
          <a:bodyPr anchor="b">
            <a:normAutofit/>
          </a:bodyPr>
          <a:lstStyle>
            <a:lvl1pPr algn="l">
              <a:defRPr sz="6000" b="1"/>
            </a:lvl1pPr>
          </a:lstStyle>
          <a:p>
            <a:r>
              <a:rPr lang="en-US" smtClean="0"/>
              <a:t>Click to edit Master title style</a:t>
            </a:r>
            <a:endParaRPr lang="en-US"/>
          </a:p>
        </p:txBody>
      </p:sp>
      <p:sp>
        <p:nvSpPr>
          <p:cNvPr id="4" name="Text Placeholder 3"/>
          <p:cNvSpPr>
            <a:spLocks noGrp="1"/>
          </p:cNvSpPr>
          <p:nvPr>
            <p:ph type="body" sz="half" idx="2"/>
          </p:nvPr>
        </p:nvSpPr>
        <p:spPr>
          <a:xfrm>
            <a:off x="4572000" y="4495800"/>
            <a:ext cx="4343400" cy="1066800"/>
          </a:xfrm>
        </p:spPr>
        <p:txBody>
          <a:bodyPr>
            <a:normAutofit/>
          </a:bodyPr>
          <a:lstStyle>
            <a:lvl1pPr marL="0" indent="0">
              <a:buNone/>
              <a:defRPr sz="3200" b="1">
                <a:solidFill>
                  <a:schemeClr val="accent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 your company name. All rights reserved.</a:t>
            </a:r>
            <a:endParaRPr lang="en-US" dirty="0"/>
          </a:p>
        </p:txBody>
      </p:sp>
      <p:sp>
        <p:nvSpPr>
          <p:cNvPr id="6" name="Footer Placeholder 5"/>
          <p:cNvSpPr>
            <a:spLocks noGrp="1"/>
          </p:cNvSpPr>
          <p:nvPr>
            <p:ph type="ftr" sz="quarter" idx="11"/>
          </p:nvPr>
        </p:nvSpPr>
        <p:spPr/>
        <p:txBody>
          <a:bodyPr/>
          <a:lstStyle/>
          <a:p>
            <a:r>
              <a:rPr lang="en-US" dirty="0" smtClean="0"/>
              <a:t>Title of your presentation</a:t>
            </a:r>
            <a:endParaRPr lang="en-US" dirty="0"/>
          </a:p>
        </p:txBody>
      </p:sp>
      <p:sp>
        <p:nvSpPr>
          <p:cNvPr id="7" name="Slide Number Placeholder 6"/>
          <p:cNvSpPr>
            <a:spLocks noGrp="1"/>
          </p:cNvSpPr>
          <p:nvPr>
            <p:ph type="sldNum" sz="quarter" idx="12"/>
          </p:nvPr>
        </p:nvSpPr>
        <p:spPr/>
        <p:txBody>
          <a:bodyPr/>
          <a:lstStyle/>
          <a:p>
            <a:fld id="{0B95427B-4F08-4D50-853B-896B91565839}" type="slidenum">
              <a:rPr lang="en-US" smtClean="0"/>
              <a:pPr/>
              <a:t>‹#›</a:t>
            </a:fld>
            <a:endParaRPr lang="en-US" dirty="0"/>
          </a:p>
        </p:txBody>
      </p:sp>
      <p:sp>
        <p:nvSpPr>
          <p:cNvPr id="8"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874257747"/>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44463" y="0"/>
            <a:ext cx="430682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p:cNvSpPr>
            <a:spLocks noGrp="1"/>
          </p:cNvSpPr>
          <p:nvPr>
            <p:ph type="title"/>
          </p:nvPr>
        </p:nvSpPr>
        <p:spPr>
          <a:xfrm>
            <a:off x="4572000" y="609600"/>
            <a:ext cx="4343400" cy="3886200"/>
          </a:xfrm>
        </p:spPr>
        <p:txBody>
          <a:bodyPr anchor="b">
            <a:noAutofit/>
          </a:bodyPr>
          <a:lstStyle>
            <a:lvl1pPr algn="l">
              <a:defRPr sz="6000" b="1"/>
            </a:lvl1pPr>
          </a:lstStyle>
          <a:p>
            <a:r>
              <a:rPr lang="en-US" smtClean="0"/>
              <a:t>Click to edit Master title style</a:t>
            </a:r>
            <a:endParaRPr lang="en-US"/>
          </a:p>
        </p:txBody>
      </p:sp>
      <p:sp>
        <p:nvSpPr>
          <p:cNvPr id="4" name="Text Placeholder 3"/>
          <p:cNvSpPr>
            <a:spLocks noGrp="1"/>
          </p:cNvSpPr>
          <p:nvPr>
            <p:ph type="body" sz="half" idx="2"/>
          </p:nvPr>
        </p:nvSpPr>
        <p:spPr>
          <a:xfrm>
            <a:off x="4572000" y="4495800"/>
            <a:ext cx="4343400" cy="1066800"/>
          </a:xfrm>
        </p:spPr>
        <p:txBody>
          <a:bodyPr>
            <a:noAutofit/>
          </a:bodyPr>
          <a:lstStyle>
            <a:lvl1pPr marL="0" indent="0">
              <a:buNone/>
              <a:defRPr sz="3200" b="1">
                <a:solidFill>
                  <a:schemeClr val="accent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 your company name. All rights reserved.</a:t>
            </a:r>
            <a:endParaRPr lang="en-US" dirty="0"/>
          </a:p>
        </p:txBody>
      </p:sp>
      <p:sp>
        <p:nvSpPr>
          <p:cNvPr id="6" name="Footer Placeholder 5"/>
          <p:cNvSpPr>
            <a:spLocks noGrp="1"/>
          </p:cNvSpPr>
          <p:nvPr>
            <p:ph type="ftr" sz="quarter" idx="11"/>
          </p:nvPr>
        </p:nvSpPr>
        <p:spPr/>
        <p:txBody>
          <a:bodyPr/>
          <a:lstStyle/>
          <a:p>
            <a:r>
              <a:rPr lang="en-US" dirty="0" smtClean="0"/>
              <a:t>Title of your presentation</a:t>
            </a:r>
            <a:endParaRPr lang="en-US" dirty="0"/>
          </a:p>
        </p:txBody>
      </p:sp>
      <p:sp>
        <p:nvSpPr>
          <p:cNvPr id="7" name="Slide Number Placeholder 6"/>
          <p:cNvSpPr>
            <a:spLocks noGrp="1"/>
          </p:cNvSpPr>
          <p:nvPr>
            <p:ph type="sldNum" sz="quarter" idx="12"/>
          </p:nvPr>
        </p:nvSpPr>
        <p:spPr/>
        <p:txBody>
          <a:bodyPr/>
          <a:lstStyle/>
          <a:p>
            <a:fld id="{0B95427B-4F08-4D50-853B-896B91565839}" type="slidenum">
              <a:rPr lang="en-US" smtClean="0"/>
              <a:pPr/>
              <a:t>‹#›</a:t>
            </a:fld>
            <a:endParaRPr lang="en-US" dirty="0"/>
          </a:p>
        </p:txBody>
      </p:sp>
      <p:sp>
        <p:nvSpPr>
          <p:cNvPr id="8"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6899252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tatement with Two-Level Tag, 1">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8077200" cy="2057400"/>
          </a:xfrm>
        </p:spPr>
        <p:txBody>
          <a:bodyPr anchor="b" anchorCtr="0">
            <a:noAutofit/>
          </a:bodyPr>
          <a:lstStyle>
            <a:lvl1pPr algn="l">
              <a:defRPr sz="66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533400" y="3733800"/>
            <a:ext cx="8077200" cy="1500188"/>
          </a:xfrm>
        </p:spPr>
        <p:txBody>
          <a:bodyPr anchor="t" anchorCtr="0">
            <a:normAutofit/>
          </a:bodyPr>
          <a:lstStyle>
            <a:lvl1pPr marL="0" indent="0">
              <a:buNone/>
              <a:defRPr sz="3200" b="1">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7" name="Round Same Side Corner Rectangle 6"/>
          <p:cNvSpPr/>
          <p:nvPr/>
        </p:nvSpPr>
        <p:spPr>
          <a:xfrm rot="10800000">
            <a:off x="6053328" y="-155448"/>
            <a:ext cx="2505456" cy="1581912"/>
          </a:xfrm>
          <a:prstGeom prst="round2SameRect">
            <a:avLst>
              <a:gd name="adj1" fmla="val 4210"/>
              <a:gd name="adj2" fmla="val 0"/>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8" name="Text Placeholder 11"/>
          <p:cNvSpPr>
            <a:spLocks noGrp="1"/>
          </p:cNvSpPr>
          <p:nvPr>
            <p:ph type="body" sz="quarter" idx="13" hasCustomPrompt="1"/>
          </p:nvPr>
        </p:nvSpPr>
        <p:spPr>
          <a:xfrm>
            <a:off x="6053138" y="304800"/>
            <a:ext cx="2505075" cy="533400"/>
          </a:xfrm>
        </p:spPr>
        <p:txBody>
          <a:bodyPr anchor="b" anchorCtr="0">
            <a:noAutofit/>
          </a:bodyPr>
          <a:lstStyle>
            <a:lvl1pPr marL="0" indent="0" algn="ctr">
              <a:buNone/>
              <a:defRPr sz="32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Text Placeholder 13"/>
          <p:cNvSpPr>
            <a:spLocks noGrp="1"/>
          </p:cNvSpPr>
          <p:nvPr>
            <p:ph type="body" sz="quarter" idx="14" hasCustomPrompt="1"/>
          </p:nvPr>
        </p:nvSpPr>
        <p:spPr>
          <a:xfrm>
            <a:off x="6053138" y="838200"/>
            <a:ext cx="2505075" cy="533400"/>
          </a:xfrm>
        </p:spPr>
        <p:txBody>
          <a:bodyPr>
            <a:noAutofit/>
          </a:bodyPr>
          <a:lstStyle>
            <a:lvl1pPr marL="0" indent="0" algn="ctr">
              <a:buFontTx/>
              <a:buNone/>
              <a:defRPr sz="2000"/>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(Subtext)</a:t>
            </a:r>
            <a:endParaRPr lang="en-US" dirty="0"/>
          </a:p>
        </p:txBody>
      </p:sp>
      <p:sp>
        <p:nvSpPr>
          <p:cNvPr id="10" name="Rechteck 5"/>
          <p:cNvSpPr/>
          <p:nvPr/>
        </p:nvSpPr>
        <p:spPr>
          <a:xfrm flipH="1">
            <a:off x="0" y="0"/>
            <a:ext cx="144463" cy="6858000"/>
          </a:xfrm>
          <a:prstGeom prst="rect">
            <a:avLst/>
          </a:prstGeom>
          <a:gradFill rotWithShape="1">
            <a:gsLst>
              <a:gs pos="0">
                <a:schemeClr val="accent1"/>
              </a:gs>
              <a:gs pos="100000">
                <a:schemeClr val="accent1">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476171134"/>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tatement with Tag, 1">
    <p:spTree>
      <p:nvGrpSpPr>
        <p:cNvPr id="1" name=""/>
        <p:cNvGrpSpPr/>
        <p:nvPr/>
      </p:nvGrpSpPr>
      <p:grpSpPr>
        <a:xfrm>
          <a:off x="0" y="0"/>
          <a:ext cx="0" cy="0"/>
          <a:chOff x="0" y="0"/>
          <a:chExt cx="0" cy="0"/>
        </a:xfrm>
      </p:grpSpPr>
      <p:sp>
        <p:nvSpPr>
          <p:cNvPr id="2" name="Title 1"/>
          <p:cNvSpPr>
            <a:spLocks noGrp="1"/>
          </p:cNvSpPr>
          <p:nvPr>
            <p:ph type="title"/>
          </p:nvPr>
        </p:nvSpPr>
        <p:spPr>
          <a:xfrm>
            <a:off x="533400" y="2233612"/>
            <a:ext cx="8077200" cy="2057400"/>
          </a:xfrm>
        </p:spPr>
        <p:txBody>
          <a:bodyPr anchor="b" anchorCtr="0">
            <a:noAutofit/>
          </a:bodyPr>
          <a:lstStyle>
            <a:lvl1pPr algn="ctr">
              <a:defRPr sz="54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533400" y="4291012"/>
            <a:ext cx="8077200" cy="1500188"/>
          </a:xfrm>
        </p:spPr>
        <p:txBody>
          <a:bodyPr anchor="t" anchorCtr="0">
            <a:normAutofit/>
          </a:bodyPr>
          <a:lstStyle>
            <a:lvl1pPr marL="0" indent="0" algn="ctr">
              <a:buNone/>
              <a:defRPr sz="3200" b="1">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10" name="Round Same Side Corner Rectangle 9"/>
          <p:cNvSpPr/>
          <p:nvPr/>
        </p:nvSpPr>
        <p:spPr>
          <a:xfrm rot="10800000">
            <a:off x="6858000" y="-155448"/>
            <a:ext cx="1655064" cy="1078992"/>
          </a:xfrm>
          <a:prstGeom prst="round2SameRect">
            <a:avLst>
              <a:gd name="adj1" fmla="val 4210"/>
              <a:gd name="adj2" fmla="val 0"/>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1" name="Text Placeholder 11"/>
          <p:cNvSpPr>
            <a:spLocks noGrp="1"/>
          </p:cNvSpPr>
          <p:nvPr>
            <p:ph type="body" sz="quarter" idx="13" hasCustomPrompt="1"/>
          </p:nvPr>
        </p:nvSpPr>
        <p:spPr>
          <a:xfrm>
            <a:off x="6858001" y="304800"/>
            <a:ext cx="1655064" cy="533400"/>
          </a:xfrm>
        </p:spPr>
        <p:txBody>
          <a:bodyPr anchor="b" anchorCtr="0">
            <a:noAutofit/>
          </a:bodyPr>
          <a:lstStyle>
            <a:lvl1pPr marL="0" indent="0" algn="ctr">
              <a:buNone/>
              <a:defRPr sz="24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Rechteck 5"/>
          <p:cNvSpPr/>
          <p:nvPr/>
        </p:nvSpPr>
        <p:spPr>
          <a:xfrm flipH="1">
            <a:off x="0" y="0"/>
            <a:ext cx="144463" cy="6858000"/>
          </a:xfrm>
          <a:prstGeom prst="rect">
            <a:avLst/>
          </a:prstGeom>
          <a:gradFill rotWithShape="1">
            <a:gsLst>
              <a:gs pos="0">
                <a:schemeClr val="accent1"/>
              </a:gs>
              <a:gs pos="100000">
                <a:schemeClr val="accent1">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789887756"/>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Media, 1">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24600" cy="1143000"/>
          </a:xfrm>
        </p:spPr>
        <p:txBody>
          <a:bodyPr anchor="b" anchorCtr="0"/>
          <a:lstStyle>
            <a:lvl1pPr algn="l">
              <a:defRPr b="1"/>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D3549F50-7AD4-464D-9032-CC0646FB2084}" type="slidenum">
              <a:rPr lang="en-US" smtClean="0"/>
              <a:pPr/>
              <a:t>‹#›</a:t>
            </a:fld>
            <a:endParaRPr lang="en-US" dirty="0"/>
          </a:p>
        </p:txBody>
      </p:sp>
      <p:sp>
        <p:nvSpPr>
          <p:cNvPr id="8" name="Media Placeholder 7"/>
          <p:cNvSpPr>
            <a:spLocks noGrp="1"/>
          </p:cNvSpPr>
          <p:nvPr>
            <p:ph type="media" sz="quarter" idx="13" hasCustomPrompt="1"/>
          </p:nvPr>
        </p:nvSpPr>
        <p:spPr>
          <a:xfrm>
            <a:off x="457200" y="1600200"/>
            <a:ext cx="8229600" cy="4525963"/>
          </a:xfrm>
          <a:ln w="28575">
            <a:solidFill>
              <a:schemeClr val="tx1"/>
            </a:solidFill>
          </a:ln>
        </p:spPr>
        <p:txBody>
          <a:bodyPr/>
          <a:lstStyle>
            <a:lvl1pPr marL="0" indent="0">
              <a:buFontTx/>
              <a:buNone/>
              <a:defRPr baseline="0"/>
            </a:lvl1pPr>
          </a:lstStyle>
          <a:p>
            <a:r>
              <a:rPr lang="en-US" dirty="0" smtClean="0"/>
              <a:t>Click icon to add media file</a:t>
            </a:r>
            <a:endParaRPr lang="en-US" dirty="0"/>
          </a:p>
        </p:txBody>
      </p:sp>
      <p:sp>
        <p:nvSpPr>
          <p:cNvPr id="9" name="Round Same Side Corner Rectangle 8"/>
          <p:cNvSpPr/>
          <p:nvPr/>
        </p:nvSpPr>
        <p:spPr>
          <a:xfrm rot="10800000">
            <a:off x="6858000" y="-155448"/>
            <a:ext cx="1655064" cy="1078992"/>
          </a:xfrm>
          <a:prstGeom prst="round2SameRect">
            <a:avLst>
              <a:gd name="adj1" fmla="val 4210"/>
              <a:gd name="adj2" fmla="val 0"/>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0" name="Text Placeholder 11"/>
          <p:cNvSpPr>
            <a:spLocks noGrp="1"/>
          </p:cNvSpPr>
          <p:nvPr>
            <p:ph type="body" sz="quarter" idx="14" hasCustomPrompt="1"/>
          </p:nvPr>
        </p:nvSpPr>
        <p:spPr>
          <a:xfrm>
            <a:off x="6858001" y="304800"/>
            <a:ext cx="1655064" cy="533400"/>
          </a:xfrm>
        </p:spPr>
        <p:txBody>
          <a:bodyPr anchor="b" anchorCtr="0">
            <a:noAutofit/>
          </a:bodyPr>
          <a:lstStyle>
            <a:lvl1pPr marL="0" indent="0" algn="ctr">
              <a:buNone/>
              <a:defRPr sz="24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11" name="Rechteck 5"/>
          <p:cNvSpPr/>
          <p:nvPr/>
        </p:nvSpPr>
        <p:spPr>
          <a:xfrm flipH="1">
            <a:off x="0" y="0"/>
            <a:ext cx="144463" cy="6858000"/>
          </a:xfrm>
          <a:prstGeom prst="rect">
            <a:avLst/>
          </a:prstGeom>
          <a:gradFill rotWithShape="1">
            <a:gsLst>
              <a:gs pos="0">
                <a:schemeClr val="accent1"/>
              </a:gs>
              <a:gs pos="100000">
                <a:schemeClr val="accent1">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274421301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tatement with Two-Level Tag, 2">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8077200" cy="2057400"/>
          </a:xfrm>
        </p:spPr>
        <p:txBody>
          <a:bodyPr anchor="b" anchorCtr="0">
            <a:noAutofit/>
          </a:bodyPr>
          <a:lstStyle>
            <a:lvl1pPr algn="l">
              <a:defRPr sz="66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533400" y="3733800"/>
            <a:ext cx="8077200" cy="1500188"/>
          </a:xfrm>
        </p:spPr>
        <p:txBody>
          <a:bodyPr anchor="t" anchorCtr="0">
            <a:normAutofit/>
          </a:bodyPr>
          <a:lstStyle>
            <a:lvl1pPr marL="0" indent="0">
              <a:buNone/>
              <a:defRPr sz="3200" b="1">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7" name="Round Same Side Corner Rectangle 6"/>
          <p:cNvSpPr/>
          <p:nvPr/>
        </p:nvSpPr>
        <p:spPr>
          <a:xfrm rot="10800000">
            <a:off x="6053328" y="-155448"/>
            <a:ext cx="2505456" cy="1581912"/>
          </a:xfrm>
          <a:prstGeom prst="round2SameRect">
            <a:avLst>
              <a:gd name="adj1" fmla="val 4210"/>
              <a:gd name="adj2" fmla="val 0"/>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8" name="Text Placeholder 11"/>
          <p:cNvSpPr>
            <a:spLocks noGrp="1"/>
          </p:cNvSpPr>
          <p:nvPr>
            <p:ph type="body" sz="quarter" idx="13" hasCustomPrompt="1"/>
          </p:nvPr>
        </p:nvSpPr>
        <p:spPr>
          <a:xfrm>
            <a:off x="6053138" y="304800"/>
            <a:ext cx="2505075" cy="533400"/>
          </a:xfrm>
        </p:spPr>
        <p:txBody>
          <a:bodyPr anchor="b" anchorCtr="0">
            <a:noAutofit/>
          </a:bodyPr>
          <a:lstStyle>
            <a:lvl1pPr marL="0" indent="0" algn="ctr">
              <a:buNone/>
              <a:defRPr sz="32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Text Placeholder 13"/>
          <p:cNvSpPr>
            <a:spLocks noGrp="1"/>
          </p:cNvSpPr>
          <p:nvPr>
            <p:ph type="body" sz="quarter" idx="14" hasCustomPrompt="1"/>
          </p:nvPr>
        </p:nvSpPr>
        <p:spPr>
          <a:xfrm>
            <a:off x="6053138" y="838200"/>
            <a:ext cx="2505075" cy="533400"/>
          </a:xfrm>
        </p:spPr>
        <p:txBody>
          <a:bodyPr>
            <a:noAutofit/>
          </a:bodyPr>
          <a:lstStyle>
            <a:lvl1pPr marL="0" indent="0" algn="ctr">
              <a:buFontTx/>
              <a:buNone/>
              <a:defRPr sz="2000"/>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(Subtext)</a:t>
            </a:r>
            <a:endParaRPr lang="en-US" dirty="0"/>
          </a:p>
        </p:txBody>
      </p:sp>
      <p:sp>
        <p:nvSpPr>
          <p:cNvPr id="10" name="Rechteck 5"/>
          <p:cNvSpPr/>
          <p:nvPr/>
        </p:nvSpPr>
        <p:spPr>
          <a:xfrm flipH="1">
            <a:off x="0" y="0"/>
            <a:ext cx="144463" cy="6858000"/>
          </a:xfrm>
          <a:prstGeom prst="rect">
            <a:avLst/>
          </a:prstGeom>
          <a:gradFill rotWithShape="1">
            <a:gsLst>
              <a:gs pos="0">
                <a:schemeClr val="accent2"/>
              </a:gs>
              <a:gs pos="100000">
                <a:schemeClr val="accent2">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1794668701"/>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tatement with Tag, 2">
    <p:spTree>
      <p:nvGrpSpPr>
        <p:cNvPr id="1" name=""/>
        <p:cNvGrpSpPr/>
        <p:nvPr/>
      </p:nvGrpSpPr>
      <p:grpSpPr>
        <a:xfrm>
          <a:off x="0" y="0"/>
          <a:ext cx="0" cy="0"/>
          <a:chOff x="0" y="0"/>
          <a:chExt cx="0" cy="0"/>
        </a:xfrm>
      </p:grpSpPr>
      <p:sp>
        <p:nvSpPr>
          <p:cNvPr id="2" name="Title 1"/>
          <p:cNvSpPr>
            <a:spLocks noGrp="1"/>
          </p:cNvSpPr>
          <p:nvPr>
            <p:ph type="title"/>
          </p:nvPr>
        </p:nvSpPr>
        <p:spPr>
          <a:xfrm>
            <a:off x="533400" y="2233613"/>
            <a:ext cx="8077200" cy="2057400"/>
          </a:xfrm>
        </p:spPr>
        <p:txBody>
          <a:bodyPr anchor="b" anchorCtr="0">
            <a:noAutofit/>
          </a:bodyPr>
          <a:lstStyle>
            <a:lvl1pPr algn="ctr">
              <a:defRPr sz="54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533400" y="4291013"/>
            <a:ext cx="8077200" cy="1500188"/>
          </a:xfrm>
        </p:spPr>
        <p:txBody>
          <a:bodyPr anchor="t" anchorCtr="0">
            <a:normAutofit/>
          </a:bodyPr>
          <a:lstStyle>
            <a:lvl1pPr marL="0" indent="0" algn="ctr">
              <a:buNone/>
              <a:defRPr sz="3200" b="1">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10" name="Round Same Side Corner Rectangle 9"/>
          <p:cNvSpPr/>
          <p:nvPr/>
        </p:nvSpPr>
        <p:spPr>
          <a:xfrm rot="10800000">
            <a:off x="6858000" y="-155448"/>
            <a:ext cx="1655064" cy="1078992"/>
          </a:xfrm>
          <a:prstGeom prst="round2SameRect">
            <a:avLst>
              <a:gd name="adj1" fmla="val 4210"/>
              <a:gd name="adj2" fmla="val 0"/>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1" name="Text Placeholder 11"/>
          <p:cNvSpPr>
            <a:spLocks noGrp="1"/>
          </p:cNvSpPr>
          <p:nvPr>
            <p:ph type="body" sz="quarter" idx="13" hasCustomPrompt="1"/>
          </p:nvPr>
        </p:nvSpPr>
        <p:spPr>
          <a:xfrm>
            <a:off x="6858001" y="304800"/>
            <a:ext cx="1655064" cy="533400"/>
          </a:xfrm>
        </p:spPr>
        <p:txBody>
          <a:bodyPr anchor="b" anchorCtr="0">
            <a:noAutofit/>
          </a:bodyPr>
          <a:lstStyle>
            <a:lvl1pPr marL="0" indent="0" algn="ctr">
              <a:buNone/>
              <a:defRPr sz="24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Rechteck 5"/>
          <p:cNvSpPr/>
          <p:nvPr/>
        </p:nvSpPr>
        <p:spPr>
          <a:xfrm flipH="1">
            <a:off x="0" y="0"/>
            <a:ext cx="144463" cy="6858000"/>
          </a:xfrm>
          <a:prstGeom prst="rect">
            <a:avLst/>
          </a:prstGeom>
          <a:gradFill rotWithShape="1">
            <a:gsLst>
              <a:gs pos="0">
                <a:schemeClr val="accent2"/>
              </a:gs>
              <a:gs pos="100000">
                <a:schemeClr val="accent2">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22319095"/>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Media, 2">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24600" cy="1143000"/>
          </a:xfrm>
        </p:spPr>
        <p:txBody>
          <a:bodyPr anchor="b" anchorCtr="0"/>
          <a:lstStyle>
            <a:lvl1pPr algn="l">
              <a:defRPr b="1"/>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D3549F50-7AD4-464D-9032-CC0646FB2084}" type="slidenum">
              <a:rPr lang="en-US" smtClean="0"/>
              <a:pPr/>
              <a:t>‹#›</a:t>
            </a:fld>
            <a:endParaRPr lang="en-US" dirty="0"/>
          </a:p>
        </p:txBody>
      </p:sp>
      <p:sp>
        <p:nvSpPr>
          <p:cNvPr id="8" name="Media Placeholder 7"/>
          <p:cNvSpPr>
            <a:spLocks noGrp="1"/>
          </p:cNvSpPr>
          <p:nvPr>
            <p:ph type="media" sz="quarter" idx="13" hasCustomPrompt="1"/>
          </p:nvPr>
        </p:nvSpPr>
        <p:spPr>
          <a:xfrm>
            <a:off x="457200" y="1600200"/>
            <a:ext cx="8229600" cy="4525963"/>
          </a:xfrm>
          <a:ln w="28575">
            <a:solidFill>
              <a:schemeClr val="tx1"/>
            </a:solidFill>
          </a:ln>
        </p:spPr>
        <p:txBody>
          <a:bodyPr/>
          <a:lstStyle>
            <a:lvl1pPr marL="0" indent="0">
              <a:buFontTx/>
              <a:buNone/>
              <a:defRPr baseline="0"/>
            </a:lvl1pPr>
          </a:lstStyle>
          <a:p>
            <a:r>
              <a:rPr lang="en-US" dirty="0" smtClean="0"/>
              <a:t>Click icon to add media file</a:t>
            </a:r>
            <a:endParaRPr lang="en-US" dirty="0"/>
          </a:p>
        </p:txBody>
      </p:sp>
      <p:sp>
        <p:nvSpPr>
          <p:cNvPr id="9" name="Round Same Side Corner Rectangle 8"/>
          <p:cNvSpPr/>
          <p:nvPr/>
        </p:nvSpPr>
        <p:spPr>
          <a:xfrm rot="10800000">
            <a:off x="6858000" y="-155448"/>
            <a:ext cx="1655064" cy="1078992"/>
          </a:xfrm>
          <a:prstGeom prst="round2SameRect">
            <a:avLst>
              <a:gd name="adj1" fmla="val 4210"/>
              <a:gd name="adj2" fmla="val 0"/>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0" name="Text Placeholder 11"/>
          <p:cNvSpPr>
            <a:spLocks noGrp="1"/>
          </p:cNvSpPr>
          <p:nvPr>
            <p:ph type="body" sz="quarter" idx="14" hasCustomPrompt="1"/>
          </p:nvPr>
        </p:nvSpPr>
        <p:spPr>
          <a:xfrm>
            <a:off x="6858001" y="304800"/>
            <a:ext cx="1655064" cy="533400"/>
          </a:xfrm>
        </p:spPr>
        <p:txBody>
          <a:bodyPr anchor="b" anchorCtr="0">
            <a:noAutofit/>
          </a:bodyPr>
          <a:lstStyle>
            <a:lvl1pPr marL="0" indent="0" algn="ctr">
              <a:buNone/>
              <a:defRPr sz="24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11" name="Rechteck 5"/>
          <p:cNvSpPr/>
          <p:nvPr/>
        </p:nvSpPr>
        <p:spPr>
          <a:xfrm flipH="1">
            <a:off x="0" y="0"/>
            <a:ext cx="144463" cy="6858000"/>
          </a:xfrm>
          <a:prstGeom prst="rect">
            <a:avLst/>
          </a:prstGeom>
          <a:gradFill rotWithShape="1">
            <a:gsLst>
              <a:gs pos="0">
                <a:schemeClr val="accent2"/>
              </a:gs>
              <a:gs pos="100000">
                <a:schemeClr val="accent2">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180783726"/>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tatement with Two-Level Tag, 3">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8077200" cy="2057400"/>
          </a:xfrm>
        </p:spPr>
        <p:txBody>
          <a:bodyPr anchor="b" anchorCtr="0">
            <a:noAutofit/>
          </a:bodyPr>
          <a:lstStyle>
            <a:lvl1pPr algn="l">
              <a:defRPr sz="66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533400" y="3733800"/>
            <a:ext cx="8077200" cy="1500188"/>
          </a:xfrm>
        </p:spPr>
        <p:txBody>
          <a:bodyPr anchor="t" anchorCtr="0">
            <a:normAutofit/>
          </a:bodyPr>
          <a:lstStyle>
            <a:lvl1pPr marL="0" indent="0">
              <a:buNone/>
              <a:defRPr sz="3200" b="1">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7" name="Round Same Side Corner Rectangle 6"/>
          <p:cNvSpPr/>
          <p:nvPr/>
        </p:nvSpPr>
        <p:spPr>
          <a:xfrm rot="10800000">
            <a:off x="6053328" y="-155448"/>
            <a:ext cx="2505456" cy="1581912"/>
          </a:xfrm>
          <a:prstGeom prst="round2SameRect">
            <a:avLst>
              <a:gd name="adj1" fmla="val 4210"/>
              <a:gd name="adj2" fmla="val 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8" name="Text Placeholder 11"/>
          <p:cNvSpPr>
            <a:spLocks noGrp="1"/>
          </p:cNvSpPr>
          <p:nvPr>
            <p:ph type="body" sz="quarter" idx="13" hasCustomPrompt="1"/>
          </p:nvPr>
        </p:nvSpPr>
        <p:spPr>
          <a:xfrm>
            <a:off x="6053138" y="304800"/>
            <a:ext cx="2505075" cy="533400"/>
          </a:xfrm>
        </p:spPr>
        <p:txBody>
          <a:bodyPr anchor="b" anchorCtr="0">
            <a:noAutofit/>
          </a:bodyPr>
          <a:lstStyle>
            <a:lvl1pPr marL="0" indent="0" algn="ctr">
              <a:buNone/>
              <a:defRPr sz="32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Text Placeholder 13"/>
          <p:cNvSpPr>
            <a:spLocks noGrp="1"/>
          </p:cNvSpPr>
          <p:nvPr>
            <p:ph type="body" sz="quarter" idx="14" hasCustomPrompt="1"/>
          </p:nvPr>
        </p:nvSpPr>
        <p:spPr>
          <a:xfrm>
            <a:off x="6053138" y="838200"/>
            <a:ext cx="2505075" cy="533400"/>
          </a:xfrm>
        </p:spPr>
        <p:txBody>
          <a:bodyPr>
            <a:noAutofit/>
          </a:bodyPr>
          <a:lstStyle>
            <a:lvl1pPr marL="0" indent="0" algn="ctr">
              <a:buFontTx/>
              <a:buNone/>
              <a:defRPr sz="2000"/>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(Subtext)</a:t>
            </a:r>
            <a:endParaRPr lang="en-US" dirty="0"/>
          </a:p>
        </p:txBody>
      </p:sp>
      <p:sp>
        <p:nvSpPr>
          <p:cNvPr id="10" name="Rechteck 5"/>
          <p:cNvSpPr/>
          <p:nvPr/>
        </p:nvSpPr>
        <p:spPr>
          <a:xfrm flipH="1">
            <a:off x="0" y="0"/>
            <a:ext cx="144463" cy="6858000"/>
          </a:xfrm>
          <a:prstGeom prst="rect">
            <a:avLst/>
          </a:prstGeom>
          <a:gradFill rotWithShape="1">
            <a:gsLst>
              <a:gs pos="0">
                <a:schemeClr val="accent3"/>
              </a:gs>
              <a:gs pos="100000">
                <a:schemeClr val="accent3">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566594659"/>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tatement with Tag, 3">
    <p:spTree>
      <p:nvGrpSpPr>
        <p:cNvPr id="1" name=""/>
        <p:cNvGrpSpPr/>
        <p:nvPr/>
      </p:nvGrpSpPr>
      <p:grpSpPr>
        <a:xfrm>
          <a:off x="0" y="0"/>
          <a:ext cx="0" cy="0"/>
          <a:chOff x="0" y="0"/>
          <a:chExt cx="0" cy="0"/>
        </a:xfrm>
      </p:grpSpPr>
      <p:sp>
        <p:nvSpPr>
          <p:cNvPr id="2" name="Title 1"/>
          <p:cNvSpPr>
            <a:spLocks noGrp="1"/>
          </p:cNvSpPr>
          <p:nvPr>
            <p:ph type="title"/>
          </p:nvPr>
        </p:nvSpPr>
        <p:spPr>
          <a:xfrm>
            <a:off x="533400" y="2233613"/>
            <a:ext cx="8077200" cy="2057400"/>
          </a:xfrm>
        </p:spPr>
        <p:txBody>
          <a:bodyPr anchor="b" anchorCtr="0">
            <a:noAutofit/>
          </a:bodyPr>
          <a:lstStyle>
            <a:lvl1pPr algn="ctr">
              <a:defRPr sz="54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533400" y="4291013"/>
            <a:ext cx="8077200" cy="1500188"/>
          </a:xfrm>
        </p:spPr>
        <p:txBody>
          <a:bodyPr anchor="t" anchorCtr="0">
            <a:normAutofit/>
          </a:bodyPr>
          <a:lstStyle>
            <a:lvl1pPr marL="0" indent="0" algn="ctr">
              <a:buNone/>
              <a:defRPr sz="3200" b="1">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10" name="Round Same Side Corner Rectangle 9"/>
          <p:cNvSpPr/>
          <p:nvPr/>
        </p:nvSpPr>
        <p:spPr>
          <a:xfrm rot="10800000">
            <a:off x="6858000" y="-155448"/>
            <a:ext cx="1655064" cy="1078992"/>
          </a:xfrm>
          <a:prstGeom prst="round2SameRect">
            <a:avLst>
              <a:gd name="adj1" fmla="val 4210"/>
              <a:gd name="adj2" fmla="val 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 name="Text Placeholder 11"/>
          <p:cNvSpPr>
            <a:spLocks noGrp="1"/>
          </p:cNvSpPr>
          <p:nvPr>
            <p:ph type="body" sz="quarter" idx="13" hasCustomPrompt="1"/>
          </p:nvPr>
        </p:nvSpPr>
        <p:spPr>
          <a:xfrm>
            <a:off x="6858001" y="304800"/>
            <a:ext cx="1655064" cy="533400"/>
          </a:xfrm>
        </p:spPr>
        <p:txBody>
          <a:bodyPr anchor="b" anchorCtr="0">
            <a:noAutofit/>
          </a:bodyPr>
          <a:lstStyle>
            <a:lvl1pPr marL="0" indent="0" algn="ctr">
              <a:buNone/>
              <a:defRPr sz="24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Rechteck 5"/>
          <p:cNvSpPr/>
          <p:nvPr/>
        </p:nvSpPr>
        <p:spPr>
          <a:xfrm flipH="1">
            <a:off x="0" y="0"/>
            <a:ext cx="144463" cy="6858000"/>
          </a:xfrm>
          <a:prstGeom prst="rect">
            <a:avLst/>
          </a:prstGeom>
          <a:gradFill rotWithShape="1">
            <a:gsLst>
              <a:gs pos="0">
                <a:schemeClr val="accent3"/>
              </a:gs>
              <a:gs pos="100000">
                <a:schemeClr val="accent3">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3456422797"/>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Media, 3">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24600" cy="1143000"/>
          </a:xfrm>
        </p:spPr>
        <p:txBody>
          <a:bodyPr anchor="b" anchorCtr="0"/>
          <a:lstStyle>
            <a:lvl1pPr algn="l">
              <a:defRPr b="1"/>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D3549F50-7AD4-464D-9032-CC0646FB2084}" type="slidenum">
              <a:rPr lang="en-US" smtClean="0"/>
              <a:pPr/>
              <a:t>‹#›</a:t>
            </a:fld>
            <a:endParaRPr lang="en-US" dirty="0"/>
          </a:p>
        </p:txBody>
      </p:sp>
      <p:sp>
        <p:nvSpPr>
          <p:cNvPr id="8" name="Media Placeholder 7"/>
          <p:cNvSpPr>
            <a:spLocks noGrp="1"/>
          </p:cNvSpPr>
          <p:nvPr>
            <p:ph type="media" sz="quarter" idx="13" hasCustomPrompt="1"/>
          </p:nvPr>
        </p:nvSpPr>
        <p:spPr>
          <a:xfrm>
            <a:off x="457200" y="1600200"/>
            <a:ext cx="8229600" cy="4525963"/>
          </a:xfrm>
          <a:ln w="28575">
            <a:solidFill>
              <a:schemeClr val="tx1"/>
            </a:solidFill>
          </a:ln>
        </p:spPr>
        <p:txBody>
          <a:bodyPr/>
          <a:lstStyle>
            <a:lvl1pPr marL="0" indent="0">
              <a:buFontTx/>
              <a:buNone/>
              <a:defRPr baseline="0"/>
            </a:lvl1pPr>
          </a:lstStyle>
          <a:p>
            <a:r>
              <a:rPr lang="en-US" dirty="0" smtClean="0"/>
              <a:t>Click icon to add media file</a:t>
            </a:r>
            <a:endParaRPr lang="en-US" dirty="0"/>
          </a:p>
        </p:txBody>
      </p:sp>
      <p:sp>
        <p:nvSpPr>
          <p:cNvPr id="9" name="Round Same Side Corner Rectangle 8"/>
          <p:cNvSpPr/>
          <p:nvPr/>
        </p:nvSpPr>
        <p:spPr>
          <a:xfrm rot="10800000">
            <a:off x="6858000" y="-155448"/>
            <a:ext cx="1655064" cy="1078992"/>
          </a:xfrm>
          <a:prstGeom prst="round2SameRect">
            <a:avLst>
              <a:gd name="adj1" fmla="val 4210"/>
              <a:gd name="adj2" fmla="val 0"/>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 name="Text Placeholder 11"/>
          <p:cNvSpPr>
            <a:spLocks noGrp="1"/>
          </p:cNvSpPr>
          <p:nvPr>
            <p:ph type="body" sz="quarter" idx="14" hasCustomPrompt="1"/>
          </p:nvPr>
        </p:nvSpPr>
        <p:spPr>
          <a:xfrm>
            <a:off x="6858001" y="304800"/>
            <a:ext cx="1655064" cy="533400"/>
          </a:xfrm>
        </p:spPr>
        <p:txBody>
          <a:bodyPr anchor="b" anchorCtr="0">
            <a:noAutofit/>
          </a:bodyPr>
          <a:lstStyle>
            <a:lvl1pPr marL="0" indent="0" algn="ctr">
              <a:buNone/>
              <a:defRPr sz="24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11" name="Rechteck 5"/>
          <p:cNvSpPr/>
          <p:nvPr/>
        </p:nvSpPr>
        <p:spPr>
          <a:xfrm flipH="1">
            <a:off x="0" y="0"/>
            <a:ext cx="144463" cy="6858000"/>
          </a:xfrm>
          <a:prstGeom prst="rect">
            <a:avLst/>
          </a:prstGeom>
          <a:gradFill rotWithShape="1">
            <a:gsLst>
              <a:gs pos="0">
                <a:schemeClr val="accent3"/>
              </a:gs>
              <a:gs pos="100000">
                <a:schemeClr val="accent3">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082584166"/>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and Two-Level Tag, 4">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8077200" cy="2057400"/>
          </a:xfrm>
        </p:spPr>
        <p:txBody>
          <a:bodyPr anchor="b" anchorCtr="0">
            <a:noAutofit/>
          </a:bodyPr>
          <a:lstStyle>
            <a:lvl1pPr algn="l">
              <a:defRPr sz="66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533400" y="3733800"/>
            <a:ext cx="8077200" cy="1500188"/>
          </a:xfrm>
        </p:spPr>
        <p:txBody>
          <a:bodyPr anchor="t" anchorCtr="0">
            <a:normAutofit/>
          </a:bodyPr>
          <a:lstStyle>
            <a:lvl1pPr marL="0" indent="0">
              <a:buNone/>
              <a:defRPr sz="3200" b="1">
                <a:solidFill>
                  <a:schemeClr val="accent4"/>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7" name="Round Same Side Corner Rectangle 6"/>
          <p:cNvSpPr/>
          <p:nvPr/>
        </p:nvSpPr>
        <p:spPr>
          <a:xfrm rot="10800000">
            <a:off x="6053328" y="-155448"/>
            <a:ext cx="2505456" cy="1581912"/>
          </a:xfrm>
          <a:prstGeom prst="round2SameRect">
            <a:avLst>
              <a:gd name="adj1" fmla="val 4210"/>
              <a:gd name="adj2" fmla="val 0"/>
            </a:avLst>
          </a:prstGeom>
          <a:solidFill>
            <a:schemeClr val="accent4"/>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p>
        </p:txBody>
      </p:sp>
      <p:sp>
        <p:nvSpPr>
          <p:cNvPr id="8" name="Text Placeholder 11"/>
          <p:cNvSpPr>
            <a:spLocks noGrp="1"/>
          </p:cNvSpPr>
          <p:nvPr>
            <p:ph type="body" sz="quarter" idx="13" hasCustomPrompt="1"/>
          </p:nvPr>
        </p:nvSpPr>
        <p:spPr>
          <a:xfrm>
            <a:off x="6053138" y="304800"/>
            <a:ext cx="2505075" cy="533400"/>
          </a:xfrm>
        </p:spPr>
        <p:txBody>
          <a:bodyPr anchor="b" anchorCtr="0">
            <a:noAutofit/>
          </a:bodyPr>
          <a:lstStyle>
            <a:lvl1pPr marL="0" indent="0" algn="ctr">
              <a:buNone/>
              <a:defRPr sz="32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Text Placeholder 13"/>
          <p:cNvSpPr>
            <a:spLocks noGrp="1"/>
          </p:cNvSpPr>
          <p:nvPr>
            <p:ph type="body" sz="quarter" idx="14" hasCustomPrompt="1"/>
          </p:nvPr>
        </p:nvSpPr>
        <p:spPr>
          <a:xfrm>
            <a:off x="6053138" y="838200"/>
            <a:ext cx="2505075" cy="533400"/>
          </a:xfrm>
        </p:spPr>
        <p:txBody>
          <a:bodyPr>
            <a:noAutofit/>
          </a:bodyPr>
          <a:lstStyle>
            <a:lvl1pPr marL="0" indent="0" algn="ctr">
              <a:buFontTx/>
              <a:buNone/>
              <a:defRPr sz="2000"/>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smtClean="0"/>
              <a:t>(Subtext)</a:t>
            </a:r>
            <a:endParaRPr lang="en-US" dirty="0"/>
          </a:p>
        </p:txBody>
      </p:sp>
      <p:sp>
        <p:nvSpPr>
          <p:cNvPr id="10" name="Rechteck 5"/>
          <p:cNvSpPr/>
          <p:nvPr/>
        </p:nvSpPr>
        <p:spPr>
          <a:xfrm flipH="1">
            <a:off x="0" y="0"/>
            <a:ext cx="144463" cy="6858000"/>
          </a:xfrm>
          <a:prstGeom prst="rect">
            <a:avLst/>
          </a:prstGeom>
          <a:gradFill rotWithShape="1">
            <a:gsLst>
              <a:gs pos="0">
                <a:schemeClr val="accent4"/>
              </a:gs>
              <a:gs pos="100000">
                <a:schemeClr val="accent4">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663808601"/>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with Tag, 4">
    <p:spTree>
      <p:nvGrpSpPr>
        <p:cNvPr id="1" name=""/>
        <p:cNvGrpSpPr/>
        <p:nvPr/>
      </p:nvGrpSpPr>
      <p:grpSpPr>
        <a:xfrm>
          <a:off x="0" y="0"/>
          <a:ext cx="0" cy="0"/>
          <a:chOff x="0" y="0"/>
          <a:chExt cx="0" cy="0"/>
        </a:xfrm>
      </p:grpSpPr>
      <p:sp>
        <p:nvSpPr>
          <p:cNvPr id="2" name="Title 1"/>
          <p:cNvSpPr>
            <a:spLocks noGrp="1"/>
          </p:cNvSpPr>
          <p:nvPr>
            <p:ph type="title"/>
          </p:nvPr>
        </p:nvSpPr>
        <p:spPr>
          <a:xfrm>
            <a:off x="533400" y="2233613"/>
            <a:ext cx="8077200" cy="2057400"/>
          </a:xfrm>
        </p:spPr>
        <p:txBody>
          <a:bodyPr anchor="b" anchorCtr="0">
            <a:noAutofit/>
          </a:bodyPr>
          <a:lstStyle>
            <a:lvl1pPr algn="ctr">
              <a:defRPr sz="54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533400" y="4291013"/>
            <a:ext cx="8077200" cy="1500188"/>
          </a:xfrm>
        </p:spPr>
        <p:txBody>
          <a:bodyPr anchor="t" anchorCtr="0">
            <a:normAutofit/>
          </a:bodyPr>
          <a:lstStyle>
            <a:lvl1pPr marL="0" indent="0" algn="ctr">
              <a:buNone/>
              <a:defRPr sz="3200" b="1">
                <a:solidFill>
                  <a:schemeClr val="accent4"/>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0B95427B-4F08-4D50-853B-896B91565839}" type="slidenum">
              <a:rPr lang="en-US" smtClean="0"/>
              <a:pPr/>
              <a:t>‹#›</a:t>
            </a:fld>
            <a:endParaRPr lang="en-US" dirty="0"/>
          </a:p>
        </p:txBody>
      </p:sp>
      <p:sp>
        <p:nvSpPr>
          <p:cNvPr id="10" name="Round Same Side Corner Rectangle 9"/>
          <p:cNvSpPr/>
          <p:nvPr/>
        </p:nvSpPr>
        <p:spPr>
          <a:xfrm rot="10800000">
            <a:off x="6858000" y="-155448"/>
            <a:ext cx="1655064" cy="1078992"/>
          </a:xfrm>
          <a:prstGeom prst="round2SameRect">
            <a:avLst>
              <a:gd name="adj1" fmla="val 4210"/>
              <a:gd name="adj2" fmla="val 0"/>
            </a:avLst>
          </a:prstGeom>
          <a:solidFill>
            <a:schemeClr val="accent4"/>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p>
        </p:txBody>
      </p:sp>
      <p:sp>
        <p:nvSpPr>
          <p:cNvPr id="11" name="Text Placeholder 11"/>
          <p:cNvSpPr>
            <a:spLocks noGrp="1"/>
          </p:cNvSpPr>
          <p:nvPr>
            <p:ph type="body" sz="quarter" idx="13" hasCustomPrompt="1"/>
          </p:nvPr>
        </p:nvSpPr>
        <p:spPr>
          <a:xfrm>
            <a:off x="6858001" y="304800"/>
            <a:ext cx="1655064" cy="533400"/>
          </a:xfrm>
        </p:spPr>
        <p:txBody>
          <a:bodyPr anchor="b" anchorCtr="0">
            <a:noAutofit/>
          </a:bodyPr>
          <a:lstStyle>
            <a:lvl1pPr marL="0" indent="0" algn="ctr">
              <a:buNone/>
              <a:defRPr sz="32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9" name="Rechteck 5"/>
          <p:cNvSpPr/>
          <p:nvPr/>
        </p:nvSpPr>
        <p:spPr>
          <a:xfrm flipH="1">
            <a:off x="0" y="0"/>
            <a:ext cx="144463" cy="6858000"/>
          </a:xfrm>
          <a:prstGeom prst="rect">
            <a:avLst/>
          </a:prstGeom>
          <a:gradFill rotWithShape="1">
            <a:gsLst>
              <a:gs pos="0">
                <a:schemeClr val="accent4"/>
              </a:gs>
              <a:gs pos="100000">
                <a:schemeClr val="accent4">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R="0" lvl="0" indent="0" algn="ctr" fontAlgn="auto">
              <a:lnSpc>
                <a:spcPct val="100000"/>
              </a:lnSpc>
              <a:spcBef>
                <a:spcPts val="0"/>
              </a:spcBef>
              <a:spcAft>
                <a:spcPts val="0"/>
              </a:spcAft>
              <a:buClrTx/>
              <a:buSzTx/>
              <a:buFontTx/>
              <a:buNone/>
              <a:tabLst/>
            </a:pPr>
            <a:endParaRPr kumimoji="0" lang="de-DE" b="0" i="0" u="none" strike="noStrike" kern="0" cap="none" spc="0" normalizeH="0" baseline="0" noProof="0" dirty="0">
              <a:ln>
                <a:noFill/>
              </a:ln>
              <a:solidFill>
                <a:sysClr val="window" lastClr="FFFFFF"/>
              </a:solidFill>
              <a:effectLst/>
              <a:uLnTx/>
              <a:uFillTx/>
              <a:latin typeface="Arial"/>
            </a:endParaRPr>
          </a:p>
        </p:txBody>
      </p:sp>
    </p:spTree>
    <p:extLst>
      <p:ext uri="{BB962C8B-B14F-4D97-AF65-F5344CB8AC3E}">
        <p14:creationId xmlns:p14="http://schemas.microsoft.com/office/powerpoint/2010/main" val="2904341738"/>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Media, 4">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24600" cy="1143000"/>
          </a:xfrm>
        </p:spPr>
        <p:txBody>
          <a:bodyPr anchor="b" anchorCtr="0"/>
          <a:lstStyle>
            <a:lvl1pPr algn="l">
              <a:defRPr b="1"/>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D3549F50-7AD4-464D-9032-CC0646FB2084}" type="slidenum">
              <a:rPr lang="en-US" smtClean="0"/>
              <a:pPr/>
              <a:t>‹#›</a:t>
            </a:fld>
            <a:endParaRPr lang="en-US" dirty="0"/>
          </a:p>
        </p:txBody>
      </p:sp>
      <p:sp>
        <p:nvSpPr>
          <p:cNvPr id="8" name="Media Placeholder 7"/>
          <p:cNvSpPr>
            <a:spLocks noGrp="1"/>
          </p:cNvSpPr>
          <p:nvPr>
            <p:ph type="media" sz="quarter" idx="13" hasCustomPrompt="1"/>
          </p:nvPr>
        </p:nvSpPr>
        <p:spPr>
          <a:xfrm>
            <a:off x="457200" y="1600200"/>
            <a:ext cx="8229600" cy="4525963"/>
          </a:xfrm>
          <a:ln w="28575">
            <a:solidFill>
              <a:schemeClr val="tx1"/>
            </a:solidFill>
          </a:ln>
        </p:spPr>
        <p:txBody>
          <a:bodyPr/>
          <a:lstStyle>
            <a:lvl1pPr marL="0" indent="0">
              <a:buFontTx/>
              <a:buNone/>
              <a:defRPr baseline="0"/>
            </a:lvl1pPr>
          </a:lstStyle>
          <a:p>
            <a:r>
              <a:rPr lang="en-US" dirty="0" smtClean="0"/>
              <a:t>Click icon to add media file</a:t>
            </a:r>
            <a:endParaRPr lang="en-US" dirty="0"/>
          </a:p>
        </p:txBody>
      </p:sp>
      <p:sp>
        <p:nvSpPr>
          <p:cNvPr id="9" name="Round Same Side Corner Rectangle 8"/>
          <p:cNvSpPr/>
          <p:nvPr/>
        </p:nvSpPr>
        <p:spPr>
          <a:xfrm rot="10800000">
            <a:off x="6858000" y="-155448"/>
            <a:ext cx="1655064" cy="1078992"/>
          </a:xfrm>
          <a:prstGeom prst="round2SameRect">
            <a:avLst>
              <a:gd name="adj1" fmla="val 4210"/>
              <a:gd name="adj2" fmla="val 0"/>
            </a:avLst>
          </a:prstGeom>
          <a:solidFill>
            <a:schemeClr val="accent4"/>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p>
        </p:txBody>
      </p:sp>
      <p:sp>
        <p:nvSpPr>
          <p:cNvPr id="10" name="Text Placeholder 11"/>
          <p:cNvSpPr>
            <a:spLocks noGrp="1"/>
          </p:cNvSpPr>
          <p:nvPr>
            <p:ph type="body" sz="quarter" idx="14" hasCustomPrompt="1"/>
          </p:nvPr>
        </p:nvSpPr>
        <p:spPr>
          <a:xfrm>
            <a:off x="6858001" y="304800"/>
            <a:ext cx="1655064" cy="533400"/>
          </a:xfrm>
        </p:spPr>
        <p:txBody>
          <a:bodyPr anchor="b" anchorCtr="0">
            <a:noAutofit/>
          </a:bodyPr>
          <a:lstStyle>
            <a:lvl1pPr marL="0" indent="0" algn="ctr">
              <a:buNone/>
              <a:defRPr sz="3200" b="1"/>
            </a:lvl1pPr>
            <a:lvl2pPr marL="457200" indent="0">
              <a:buNone/>
              <a:defRPr sz="3200" b="1"/>
            </a:lvl2pPr>
            <a:lvl3pPr marL="914400" indent="0">
              <a:buNone/>
              <a:defRPr sz="3200" b="1"/>
            </a:lvl3pPr>
            <a:lvl4pPr marL="1371600" indent="0">
              <a:buNone/>
              <a:defRPr sz="3200" b="1"/>
            </a:lvl4pPr>
            <a:lvl5pPr marL="1828800" indent="0">
              <a:buNone/>
              <a:defRPr sz="3200" b="1"/>
            </a:lvl5pPr>
          </a:lstStyle>
          <a:p>
            <a:pPr lvl="0"/>
            <a:r>
              <a:rPr lang="en-US" dirty="0" smtClean="0"/>
              <a:t>Text</a:t>
            </a:r>
            <a:endParaRPr lang="en-US" dirty="0"/>
          </a:p>
        </p:txBody>
      </p:sp>
      <p:sp>
        <p:nvSpPr>
          <p:cNvPr id="11" name="Rechteck 5"/>
          <p:cNvSpPr/>
          <p:nvPr/>
        </p:nvSpPr>
        <p:spPr>
          <a:xfrm flipH="1">
            <a:off x="0" y="0"/>
            <a:ext cx="144463" cy="6858000"/>
          </a:xfrm>
          <a:prstGeom prst="rect">
            <a:avLst/>
          </a:prstGeom>
          <a:gradFill rotWithShape="1">
            <a:gsLst>
              <a:gs pos="0">
                <a:schemeClr val="accent4"/>
              </a:gs>
              <a:gs pos="100000">
                <a:schemeClr val="accent4">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R="0" lvl="0" indent="0" algn="ctr" fontAlgn="auto">
              <a:lnSpc>
                <a:spcPct val="100000"/>
              </a:lnSpc>
              <a:spcBef>
                <a:spcPts val="0"/>
              </a:spcBef>
              <a:spcAft>
                <a:spcPts val="0"/>
              </a:spcAft>
              <a:buClrTx/>
              <a:buSzTx/>
              <a:buFontTx/>
              <a:buNone/>
              <a:tabLst/>
            </a:pPr>
            <a:endParaRPr kumimoji="0" lang="de-DE" b="0" i="0" u="none" strike="noStrike" kern="0" cap="none" spc="0" normalizeH="0" baseline="0" noProof="0" dirty="0">
              <a:ln>
                <a:noFill/>
              </a:ln>
              <a:solidFill>
                <a:sysClr val="window" lastClr="FFFFFF"/>
              </a:solidFill>
              <a:effectLst/>
              <a:uLnTx/>
              <a:uFillTx/>
              <a:latin typeface="Arial"/>
            </a:endParaRPr>
          </a:p>
        </p:txBody>
      </p:sp>
    </p:spTree>
    <p:extLst>
      <p:ext uri="{BB962C8B-B14F-4D97-AF65-F5344CB8AC3E}">
        <p14:creationId xmlns:p14="http://schemas.microsoft.com/office/powerpoint/2010/main" val="435899445"/>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D3549F50-7AD4-464D-9032-CC0646FB2084}" type="slidenum">
              <a:rPr lang="en-US" smtClean="0"/>
              <a:pPr/>
              <a:t>‹#›</a:t>
            </a:fld>
            <a:endParaRPr lang="en-US" dirty="0"/>
          </a:p>
        </p:txBody>
      </p:sp>
      <p:sp>
        <p:nvSpPr>
          <p:cNvPr id="7"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 your company name. All rights reserved.</a:t>
            </a:r>
            <a:endParaRPr lang="en-US" dirty="0"/>
          </a:p>
        </p:txBody>
      </p:sp>
      <p:sp>
        <p:nvSpPr>
          <p:cNvPr id="5" name="Footer Placeholder 4"/>
          <p:cNvSpPr>
            <a:spLocks noGrp="1"/>
          </p:cNvSpPr>
          <p:nvPr>
            <p:ph type="ftr" sz="quarter" idx="11"/>
          </p:nvPr>
        </p:nvSpPr>
        <p:spPr/>
        <p:txBody>
          <a:bodyPr/>
          <a:lstStyle/>
          <a:p>
            <a:r>
              <a:rPr lang="en-US" dirty="0" smtClean="0"/>
              <a:t>Title of your presentation</a:t>
            </a:r>
            <a:endParaRPr lang="en-US" dirty="0"/>
          </a:p>
        </p:txBody>
      </p:sp>
      <p:sp>
        <p:nvSpPr>
          <p:cNvPr id="6" name="Slide Number Placeholder 5"/>
          <p:cNvSpPr>
            <a:spLocks noGrp="1"/>
          </p:cNvSpPr>
          <p:nvPr>
            <p:ph type="sldNum" sz="quarter" idx="12"/>
          </p:nvPr>
        </p:nvSpPr>
        <p:spPr/>
        <p:txBody>
          <a:bodyPr/>
          <a:lstStyle/>
          <a:p>
            <a:fld id="{D3549F50-7AD4-464D-9032-CC0646FB2084}" type="slidenum">
              <a:rPr lang="en-US" smtClean="0"/>
              <a:pPr/>
              <a:t>‹#›</a:t>
            </a:fld>
            <a:endParaRPr lang="en-US" dirty="0"/>
          </a:p>
        </p:txBody>
      </p:sp>
      <p:sp>
        <p:nvSpPr>
          <p:cNvPr id="7" name="Rechteck 5"/>
          <p:cNvSpPr/>
          <p:nvPr/>
        </p:nvSpPr>
        <p:spPr>
          <a:xfrm flipH="1">
            <a:off x="0" y="0"/>
            <a:ext cx="144463" cy="6858000"/>
          </a:xfrm>
          <a:prstGeom prst="rect">
            <a:avLst/>
          </a:prstGeom>
          <a:gradFill rotWithShape="1">
            <a:gsLst>
              <a:gs pos="0">
                <a:schemeClr val="accent6"/>
              </a:gs>
              <a:gs pos="100000">
                <a:schemeClr val="accent6">
                  <a:lumMod val="20000"/>
                  <a:lumOff val="80000"/>
                </a:schemeClr>
              </a:gs>
            </a:gsLst>
            <a:lin ang="16200000" scaled="0"/>
          </a:gra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 lastClr="FFFFFF"/>
              </a:solidFill>
              <a:effectLst/>
              <a:uLnTx/>
              <a:uFillTx/>
              <a:latin typeface="Arial"/>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25" Type="http://schemas.openxmlformats.org/officeDocument/2006/relationships/image" Target="../media/image2.jpe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chorCtr="0">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lang="en-US" dirty="0"/>
          </a:p>
        </p:txBody>
      </p:sp>
      <p:sp>
        <p:nvSpPr>
          <p:cNvPr id="4" name="Date Placeholder 3"/>
          <p:cNvSpPr>
            <a:spLocks noGrp="1"/>
          </p:cNvSpPr>
          <p:nvPr>
            <p:ph type="dt" sz="half" idx="2"/>
          </p:nvPr>
        </p:nvSpPr>
        <p:spPr>
          <a:xfrm>
            <a:off x="457200" y="6464300"/>
            <a:ext cx="2667000" cy="365125"/>
          </a:xfrm>
          <a:prstGeom prst="rect">
            <a:avLst/>
          </a:prstGeom>
        </p:spPr>
        <p:txBody>
          <a:bodyPr vert="horz" lIns="91440" tIns="45720" rIns="91440" bIns="45720" rtlCol="0" anchor="ctr"/>
          <a:lstStyle>
            <a:lvl1pPr>
              <a:defRPr lang="en-US" sz="900" smtClean="0">
                <a:solidFill>
                  <a:srgbClr val="898989"/>
                </a:solidFill>
              </a:defRPr>
            </a:lvl1pPr>
          </a:lstStyle>
          <a:p>
            <a:pPr defTabSz="457200"/>
            <a:r>
              <a:rPr lang="en-US" dirty="0" smtClean="0"/>
              <a:t>© In Brief Legal Writing Services. All rights reserved.</a:t>
            </a:r>
            <a:endParaRPr lang="en-US" dirty="0"/>
          </a:p>
        </p:txBody>
      </p:sp>
      <p:sp>
        <p:nvSpPr>
          <p:cNvPr id="5" name="Footer Placeholder 4"/>
          <p:cNvSpPr>
            <a:spLocks noGrp="1"/>
          </p:cNvSpPr>
          <p:nvPr>
            <p:ph type="ftr" sz="quarter" idx="3"/>
          </p:nvPr>
        </p:nvSpPr>
        <p:spPr>
          <a:xfrm>
            <a:off x="3124200" y="6464300"/>
            <a:ext cx="4038600" cy="365125"/>
          </a:xfrm>
          <a:prstGeom prst="rect">
            <a:avLst/>
          </a:prstGeom>
        </p:spPr>
        <p:txBody>
          <a:bodyPr vert="horz" lIns="91440" tIns="45720" rIns="91440" bIns="45720" rtlCol="0" anchor="ctr"/>
          <a:lstStyle>
            <a:lvl1pPr algn="ctr">
              <a:defRPr lang="en-US" sz="900" smtClean="0">
                <a:solidFill>
                  <a:srgbClr val="898989"/>
                </a:solidFill>
              </a:defRPr>
            </a:lvl1pPr>
          </a:lstStyle>
          <a:p>
            <a:pPr defTabSz="457200"/>
            <a:r>
              <a:rPr lang="en-US" dirty="0" smtClean="0"/>
              <a:t>3 Writing Tips for Attorneys</a:t>
            </a:r>
            <a:endParaRPr lang="en-US" dirty="0"/>
          </a:p>
        </p:txBody>
      </p:sp>
      <p:sp>
        <p:nvSpPr>
          <p:cNvPr id="6" name="Slide Number Placeholder 5"/>
          <p:cNvSpPr>
            <a:spLocks noGrp="1"/>
          </p:cNvSpPr>
          <p:nvPr>
            <p:ph type="sldNum" sz="quarter" idx="4"/>
          </p:nvPr>
        </p:nvSpPr>
        <p:spPr>
          <a:xfrm>
            <a:off x="7162800" y="6464300"/>
            <a:ext cx="838200" cy="365125"/>
          </a:xfrm>
          <a:prstGeom prst="rect">
            <a:avLst/>
          </a:prstGeom>
        </p:spPr>
        <p:txBody>
          <a:bodyPr vert="horz" lIns="91440" tIns="45720" rIns="91440" bIns="45720" rtlCol="0" anchor="ctr"/>
          <a:lstStyle>
            <a:lvl1pPr algn="r">
              <a:defRPr lang="en-US" sz="900" smtClean="0">
                <a:solidFill>
                  <a:srgbClr val="898989"/>
                </a:solidFill>
              </a:defRPr>
            </a:lvl1pPr>
          </a:lstStyle>
          <a:p>
            <a:pPr defTabSz="457200"/>
            <a:fld id="{D3549F50-7AD4-464D-9032-CC0646FB2084}" type="slidenum">
              <a:rPr lang="en-US" smtClean="0"/>
              <a:pPr defTabSz="457200"/>
              <a:t>‹#›</a:t>
            </a:fld>
            <a:endParaRPr lang="en-US" dirty="0"/>
          </a:p>
        </p:txBody>
      </p:sp>
      <p:pic>
        <p:nvPicPr>
          <p:cNvPr id="7" name="Picture 6" descr="IMG_0698-iblwslogo.jpg"/>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flipV="1">
            <a:off x="8153400" y="6248400"/>
            <a:ext cx="838200" cy="515252"/>
          </a:xfrm>
          <a:prstGeom prst="rect">
            <a:avLst/>
          </a:prstGeom>
        </p:spPr>
      </p:pic>
    </p:spTree>
  </p:cSld>
  <p:clrMap bg1="dk1" tx1="lt1" bg2="dk2" tx2="lt2" accent1="accent1" accent2="accent2" accent3="accent3" accent4="accent4" accent5="accent5" accent6="accent6" hlink="hlink" folHlink="folHlink"/>
  <p:sldLayoutIdLst>
    <p:sldLayoutId id="2147483763" r:id="rId1"/>
    <p:sldLayoutId id="2147483668" r:id="rId2"/>
    <p:sldLayoutId id="2147483764" r:id="rId3"/>
    <p:sldLayoutId id="2147483670" r:id="rId4"/>
    <p:sldLayoutId id="2147483671" r:id="rId5"/>
    <p:sldLayoutId id="2147483672" r:id="rId6"/>
    <p:sldLayoutId id="2147483673" r:id="rId7"/>
    <p:sldLayoutId id="2147483765" r:id="rId8"/>
    <p:sldLayoutId id="2147483766" r:id="rId9"/>
    <p:sldLayoutId id="2147483780" r:id="rId10"/>
    <p:sldLayoutId id="2147483781" r:id="rId11"/>
    <p:sldLayoutId id="2147483783" r:id="rId12"/>
    <p:sldLayoutId id="2147483796" r:id="rId13"/>
    <p:sldLayoutId id="2147483797" r:id="rId14"/>
    <p:sldLayoutId id="2147483799" r:id="rId15"/>
    <p:sldLayoutId id="2147483812" r:id="rId16"/>
    <p:sldLayoutId id="2147483813" r:id="rId17"/>
    <p:sldLayoutId id="2147483815" r:id="rId18"/>
    <p:sldLayoutId id="2147483767" r:id="rId19"/>
    <p:sldLayoutId id="2147483768" r:id="rId20"/>
    <p:sldLayoutId id="2147483678" r:id="rId21"/>
    <p:sldLayoutId id="2147483676" r:id="rId22"/>
    <p:sldLayoutId id="2147483677" r:id="rId23"/>
  </p:sldLayoutIdLst>
  <p:timing>
    <p:tnLst>
      <p:par>
        <p:cTn xmlns:p14="http://schemas.microsoft.com/office/powerpoint/2010/main" id="1" dur="indefinite" restart="never" nodeType="tmRoot"/>
      </p:par>
    </p:tnLst>
  </p:timing>
  <p:hf sldNum="0" hdr="0"/>
  <p:txStyles>
    <p:titleStyle>
      <a:lvl1pPr algn="l" defTabSz="914400" rtl="0" eaLnBrk="1" latinLnBrk="0" hangingPunct="1">
        <a:spcBef>
          <a:spcPct val="0"/>
        </a:spcBef>
        <a:buNone/>
        <a:defRPr sz="44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694944" indent="-347472"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042416" indent="-347472"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389888" indent="-347472"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1737360" indent="-347472"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084832" indent="-347472"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432304" indent="-347472"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2779776" indent="-347472"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8pPr>
      <a:lvl9pPr marL="3127248" indent="-347472"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3.png"/><Relationship Id="rId1" Type="http://schemas.microsoft.com/office/2007/relationships/media" Target="../media/media1.wav"/><Relationship Id="rId2" Type="http://schemas.openxmlformats.org/officeDocument/2006/relationships/audio" Target="../media/media1.wav"/></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0" Type="http://schemas.openxmlformats.org/officeDocument/2006/relationships/image" Target="../media/image3.png"/><Relationship Id="rId1" Type="http://schemas.microsoft.com/office/2007/relationships/media" Target="../media/media2.wav"/><Relationship Id="rId2" Type="http://schemas.openxmlformats.org/officeDocument/2006/relationships/audio" Target="../media/media2.wav"/></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notesSlide" Target="../notesSlides/notesSlide3.xml"/><Relationship Id="rId5" Type="http://schemas.openxmlformats.org/officeDocument/2006/relationships/image" Target="../media/image3.png"/><Relationship Id="rId1" Type="http://schemas.microsoft.com/office/2007/relationships/media" Target="../media/media3.wav"/><Relationship Id="rId2" Type="http://schemas.openxmlformats.org/officeDocument/2006/relationships/audio" Target="../media/media3.wav"/></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notesSlide" Target="../notesSlides/notesSlide4.xml"/><Relationship Id="rId5" Type="http://schemas.openxmlformats.org/officeDocument/2006/relationships/image" Target="../media/image3.png"/><Relationship Id="rId1" Type="http://schemas.microsoft.com/office/2007/relationships/media" Target="../media/media4.wav"/><Relationship Id="rId2" Type="http://schemas.openxmlformats.org/officeDocument/2006/relationships/audio" Target="../media/media4.wa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notesSlide" Target="../notesSlides/notesSlide5.xml"/><Relationship Id="rId5" Type="http://schemas.openxmlformats.org/officeDocument/2006/relationships/image" Target="../media/image3.png"/><Relationship Id="rId1" Type="http://schemas.microsoft.com/office/2007/relationships/media" Target="../media/media5.wav"/><Relationship Id="rId2" Type="http://schemas.openxmlformats.org/officeDocument/2006/relationships/audio" Target="../media/media5.wav"/></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notesSlide" Target="../notesSlides/notesSlide6.xml"/><Relationship Id="rId5" Type="http://schemas.openxmlformats.org/officeDocument/2006/relationships/image" Target="../media/image3.png"/><Relationship Id="rId1" Type="http://schemas.microsoft.com/office/2007/relationships/media" Target="../media/media6.wav"/><Relationship Id="rId2" Type="http://schemas.openxmlformats.org/officeDocument/2006/relationships/audio" Target="../media/media6.wav"/></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notesSlide" Target="../notesSlides/notesSlide7.xml"/><Relationship Id="rId5" Type="http://schemas.openxmlformats.org/officeDocument/2006/relationships/image" Target="../media/image4.jpg"/><Relationship Id="rId6" Type="http://schemas.openxmlformats.org/officeDocument/2006/relationships/image" Target="../media/image3.png"/><Relationship Id="rId1" Type="http://schemas.microsoft.com/office/2007/relationships/media" Target="../media/media7.wav"/><Relationship Id="rId2" Type="http://schemas.openxmlformats.org/officeDocument/2006/relationships/audio" Target="../media/media7.wa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notesSlide" Target="../notesSlides/notesSlide8.xml"/><Relationship Id="rId5" Type="http://schemas.openxmlformats.org/officeDocument/2006/relationships/image" Target="../media/image3.png"/><Relationship Id="rId1" Type="http://schemas.microsoft.com/office/2007/relationships/media" Target="../media/media8.wav"/><Relationship Id="rId2" Type="http://schemas.openxmlformats.org/officeDocument/2006/relationships/audio" Target="../media/media8.wav"/></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notesSlide" Target="../notesSlides/notesSlide9.xml"/><Relationship Id="rId5" Type="http://schemas.openxmlformats.org/officeDocument/2006/relationships/image" Target="../media/image3.png"/><Relationship Id="rId1" Type="http://schemas.microsoft.com/office/2007/relationships/media" Target="../media/media9.wav"/><Relationship Id="rId2" Type="http://schemas.openxmlformats.org/officeDocument/2006/relationships/audio" Target="../media/media9.wav"/></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notesSlide" Target="../notesSlides/notesSlide10.xml"/><Relationship Id="rId5" Type="http://schemas.openxmlformats.org/officeDocument/2006/relationships/image" Target="../media/image3.png"/><Relationship Id="rId1" Type="http://schemas.microsoft.com/office/2007/relationships/media" Target="../media/media10.wav"/><Relationship Id="rId2" Type="http://schemas.openxmlformats.org/officeDocument/2006/relationships/audio" Target="../media/media10.wav"/></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notesSlide" Target="../notesSlides/notesSlide11.xml"/><Relationship Id="rId5" Type="http://schemas.openxmlformats.org/officeDocument/2006/relationships/image" Target="../media/image3.png"/><Relationship Id="rId1" Type="http://schemas.microsoft.com/office/2007/relationships/media" Target="../media/media11.wav"/><Relationship Id="rId2" Type="http://schemas.openxmlformats.org/officeDocument/2006/relationships/audio" Target="../media/media11.wav"/></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2.xml"/><Relationship Id="rId5" Type="http://schemas.openxmlformats.org/officeDocument/2006/relationships/image" Target="../media/image3.png"/><Relationship Id="rId1" Type="http://schemas.microsoft.com/office/2007/relationships/media" Target="../media/media12.wav"/><Relationship Id="rId2" Type="http://schemas.openxmlformats.org/officeDocument/2006/relationships/audio" Target="../media/media12.wav"/></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3.xml"/><Relationship Id="rId5" Type="http://schemas.openxmlformats.org/officeDocument/2006/relationships/image" Target="../media/image3.png"/><Relationship Id="rId1" Type="http://schemas.microsoft.com/office/2007/relationships/media" Target="../media/media13.wav"/><Relationship Id="rId2" Type="http://schemas.openxmlformats.org/officeDocument/2006/relationships/audio" Target="../media/media13.wav"/></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4.xml"/><Relationship Id="rId5" Type="http://schemas.openxmlformats.org/officeDocument/2006/relationships/image" Target="../media/image3.png"/><Relationship Id="rId1" Type="http://schemas.microsoft.com/office/2007/relationships/media" Target="../media/media14.wav"/><Relationship Id="rId2" Type="http://schemas.openxmlformats.org/officeDocument/2006/relationships/audio" Target="../media/media14.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How  to Write for Almost Everyone</a:t>
            </a:r>
            <a:br>
              <a:rPr lang="en-US" sz="3600" dirty="0" smtClean="0"/>
            </a:br>
            <a:r>
              <a:rPr lang="en-US" sz="3200" dirty="0" smtClean="0"/>
              <a:t>(Without Sounding Like an Attorney)</a:t>
            </a:r>
            <a:endParaRPr lang="en-US" sz="3200" dirty="0"/>
          </a:p>
        </p:txBody>
      </p:sp>
      <p:sp>
        <p:nvSpPr>
          <p:cNvPr id="3" name="Subtitle 2"/>
          <p:cNvSpPr>
            <a:spLocks noGrp="1"/>
          </p:cNvSpPr>
          <p:nvPr>
            <p:ph type="subTitle" idx="1"/>
          </p:nvPr>
        </p:nvSpPr>
        <p:spPr/>
        <p:txBody>
          <a:bodyPr>
            <a:normAutofit fontScale="47500" lnSpcReduction="20000"/>
          </a:bodyPr>
          <a:lstStyle/>
          <a:p>
            <a:endParaRPr lang="en-US" dirty="0" smtClean="0"/>
          </a:p>
          <a:p>
            <a:r>
              <a:rPr lang="en-US" dirty="0" smtClean="0"/>
              <a:t>3 Writing Tips for Lawyers</a:t>
            </a:r>
          </a:p>
          <a:p>
            <a:endParaRPr lang="en-US" dirty="0" smtClean="0"/>
          </a:p>
          <a:p>
            <a:r>
              <a:rPr lang="en-US" dirty="0" smtClean="0"/>
              <a:t>By Alexandra Bogdanovic</a:t>
            </a:r>
          </a:p>
          <a:p>
            <a:r>
              <a:rPr lang="en-US" dirty="0" smtClean="0"/>
              <a:t>In Brief Legal Writing Services</a:t>
            </a:r>
            <a:endParaRPr lang="en-US"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51971614"/>
      </p:ext>
    </p:extLst>
  </p:cSld>
  <p:clrMapOvr>
    <a:masterClrMapping/>
  </p:clrMapOvr>
  <mc:AlternateContent xmlns:mc="http://schemas.openxmlformats.org/markup-compatibility/2006">
    <mc:Choice xmlns:p14="http://schemas.microsoft.com/office/powerpoint/2010/main" Requires="p14">
      <p:transition spd="slow" p14:dur="2000" advTm="56953"/>
    </mc:Choice>
    <mc:Fallback>
      <p:transition xmlns:p14="http://schemas.microsoft.com/office/powerpoint/2010/main" spd="slow" advTm="5695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3 Tips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928998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745243262"/>
      </p:ext>
    </p:extLst>
  </p:cSld>
  <p:clrMapOvr>
    <a:masterClrMapping/>
  </p:clrMapOvr>
  <p:transition xmlns:p14="http://schemas.microsoft.com/office/powerpoint/2010/main" spd="slow" advTm="38506">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thing’s </a:t>
            </a:r>
            <a:r>
              <a:rPr lang="en-US" dirty="0"/>
              <a:t>f</a:t>
            </a:r>
            <a:r>
              <a:rPr lang="en-US" dirty="0" smtClean="0"/>
              <a:t>irst</a:t>
            </a:r>
            <a:endParaRPr lang="en-US" dirty="0"/>
          </a:p>
        </p:txBody>
      </p:sp>
      <p:sp>
        <p:nvSpPr>
          <p:cNvPr id="3" name="Text Placeholder 2"/>
          <p:cNvSpPr>
            <a:spLocks noGrp="1"/>
          </p:cNvSpPr>
          <p:nvPr>
            <p:ph type="body" idx="1"/>
          </p:nvPr>
        </p:nvSpPr>
        <p:spPr/>
        <p:txBody>
          <a:bodyPr/>
          <a:lstStyle/>
          <a:p>
            <a:r>
              <a:rPr lang="en-US" dirty="0" smtClean="0"/>
              <a:t>What’s your style?</a:t>
            </a:r>
            <a:endParaRPr lang="en-US"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p:txBody>
          <a:bodyPr/>
          <a:lstStyle/>
          <a:p>
            <a:r>
              <a:rPr lang="en-US" dirty="0" smtClean="0"/>
              <a:t>Find your voice</a:t>
            </a:r>
            <a:endParaRPr lang="en-US" dirty="0"/>
          </a:p>
        </p:txBody>
      </p:sp>
      <p:sp>
        <p:nvSpPr>
          <p:cNvPr id="7" name="Text Placeholder 6"/>
          <p:cNvSpPr>
            <a:spLocks noGrp="1"/>
          </p:cNvSpPr>
          <p:nvPr>
            <p:ph type="body" sz="quarter" idx="14"/>
          </p:nvPr>
        </p:nvSpPr>
        <p:spPr/>
        <p:txBody>
          <a:bodyPr/>
          <a:lstStyle/>
          <a:p>
            <a:r>
              <a:rPr lang="en-US" dirty="0" smtClean="0"/>
              <a:t>Self-Assessment</a:t>
            </a:r>
            <a:endParaRPr lang="en-US" dirty="0"/>
          </a:p>
        </p:txBody>
      </p:sp>
      <p:pic>
        <p:nvPicPr>
          <p:cNvPr id="10" name="Soun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722338963"/>
      </p:ext>
    </p:extLst>
  </p:cSld>
  <p:clrMapOvr>
    <a:masterClrMapping/>
  </p:clrMapOvr>
  <p:transition xmlns:p14="http://schemas.microsoft.com/office/powerpoint/2010/main" spd="slow" advTm="33562">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writer’s “voice” is his or her style.</a:t>
            </a:r>
            <a:endParaRPr lang="en-US" dirty="0"/>
          </a:p>
        </p:txBody>
      </p:sp>
      <p:sp>
        <p:nvSpPr>
          <p:cNvPr id="3" name="Text Placeholder 2"/>
          <p:cNvSpPr>
            <a:spLocks noGrp="1"/>
          </p:cNvSpPr>
          <p:nvPr>
            <p:ph type="body" idx="1"/>
          </p:nvPr>
        </p:nvSpPr>
        <p:spPr>
          <a:xfrm>
            <a:off x="533400" y="3733800"/>
            <a:ext cx="8077200" cy="2133600"/>
          </a:xfrm>
        </p:spPr>
        <p:txBody>
          <a:bodyPr/>
          <a:lstStyle/>
          <a:p>
            <a:pPr marL="457200" indent="-457200">
              <a:buFont typeface="Arial"/>
              <a:buChar char="•"/>
            </a:pPr>
            <a:r>
              <a:rPr lang="en-US" dirty="0" smtClean="0"/>
              <a:t>Formal                    </a:t>
            </a:r>
          </a:p>
          <a:p>
            <a:pPr marL="457200" indent="-457200">
              <a:buFont typeface="Arial"/>
              <a:buChar char="•"/>
            </a:pPr>
            <a:r>
              <a:rPr lang="en-US" dirty="0" smtClean="0"/>
              <a:t>Informal</a:t>
            </a:r>
          </a:p>
          <a:p>
            <a:pPr marL="457200" indent="-457200">
              <a:buFont typeface="Arial"/>
              <a:buChar char="•"/>
            </a:pPr>
            <a:r>
              <a:rPr lang="en-US" dirty="0" smtClean="0"/>
              <a:t>Conversational</a:t>
            </a:r>
            <a:endParaRPr lang="en-US"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p:txBody>
          <a:bodyPr/>
          <a:lstStyle/>
          <a:p>
            <a:r>
              <a:rPr lang="en-US" dirty="0" smtClean="0"/>
              <a:t>Find your voice</a:t>
            </a:r>
            <a:endParaRPr lang="en-US" dirty="0"/>
          </a:p>
        </p:txBody>
      </p:sp>
      <p:sp>
        <p:nvSpPr>
          <p:cNvPr id="7" name="Text Placeholder 6"/>
          <p:cNvSpPr>
            <a:spLocks noGrp="1"/>
          </p:cNvSpPr>
          <p:nvPr>
            <p:ph type="body" sz="quarter" idx="14"/>
          </p:nvPr>
        </p:nvSpPr>
        <p:spPr/>
        <p:txBody>
          <a:bodyPr/>
          <a:lstStyle/>
          <a:p>
            <a:r>
              <a:rPr lang="en-US" dirty="0" smtClean="0"/>
              <a:t>Self-Assessment</a:t>
            </a:r>
            <a:endParaRPr lang="en-US" dirty="0"/>
          </a:p>
        </p:txBody>
      </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283530223"/>
      </p:ext>
    </p:extLst>
  </p:cSld>
  <p:clrMapOvr>
    <a:masterClrMapping/>
  </p:clrMapOvr>
  <p:transition xmlns:p14="http://schemas.microsoft.com/office/powerpoint/2010/main" spd="slow" advTm="21479">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Trial and error</a:t>
            </a:r>
            <a:endParaRPr lang="en-US" dirty="0"/>
          </a:p>
        </p:txBody>
      </p:sp>
      <p:sp>
        <p:nvSpPr>
          <p:cNvPr id="3" name="Text Placeholder 2"/>
          <p:cNvSpPr>
            <a:spLocks noGrp="1"/>
          </p:cNvSpPr>
          <p:nvPr>
            <p:ph type="body" idx="1"/>
          </p:nvPr>
        </p:nvSpPr>
        <p:spPr/>
        <p:txBody>
          <a:bodyPr/>
          <a:lstStyle/>
          <a:p>
            <a:r>
              <a:rPr lang="en-US" dirty="0" smtClean="0"/>
              <a:t>Some people develop their own style easily.  For others it takes some time. </a:t>
            </a:r>
            <a:endParaRPr lang="en-US"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p:txBody>
          <a:bodyPr/>
          <a:lstStyle/>
          <a:p>
            <a:r>
              <a:rPr lang="en-US" dirty="0" smtClean="0"/>
              <a:t>Find your voice </a:t>
            </a:r>
            <a:endParaRPr lang="en-US" dirty="0"/>
          </a:p>
        </p:txBody>
      </p:sp>
      <p:sp>
        <p:nvSpPr>
          <p:cNvPr id="7" name="Text Placeholder 6"/>
          <p:cNvSpPr>
            <a:spLocks noGrp="1"/>
          </p:cNvSpPr>
          <p:nvPr>
            <p:ph type="body" sz="quarter" idx="14"/>
          </p:nvPr>
        </p:nvSpPr>
        <p:spPr/>
        <p:txBody>
          <a:bodyPr/>
          <a:lstStyle/>
          <a:p>
            <a:r>
              <a:rPr lang="en-US" dirty="0" smtClean="0"/>
              <a:t>Self-Assessment</a:t>
            </a:r>
            <a:endParaRPr lang="en-US" dirty="0"/>
          </a:p>
        </p:txBody>
      </p:sp>
      <p:pic>
        <p:nvPicPr>
          <p:cNvPr id="10" name="Soun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134257125"/>
      </p:ext>
    </p:extLst>
  </p:cSld>
  <p:clrMapOvr>
    <a:masterClrMapping/>
  </p:clrMapOvr>
  <p:transition xmlns:p14="http://schemas.microsoft.com/office/powerpoint/2010/main" spd="slow" advTm="53914">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Master the basics</a:t>
            </a:r>
            <a:endParaRPr lang="en-US" dirty="0"/>
          </a:p>
        </p:txBody>
      </p:sp>
      <p:sp>
        <p:nvSpPr>
          <p:cNvPr id="3" name="Text Placeholder 2"/>
          <p:cNvSpPr>
            <a:spLocks noGrp="1"/>
          </p:cNvSpPr>
          <p:nvPr>
            <p:ph type="body" idx="1"/>
          </p:nvPr>
        </p:nvSpPr>
        <p:spPr/>
        <p:txBody>
          <a:bodyPr/>
          <a:lstStyle/>
          <a:p>
            <a:r>
              <a:rPr lang="en-US" dirty="0" smtClean="0"/>
              <a:t>Can you follow a few simple rules?</a:t>
            </a:r>
            <a:endParaRPr lang="en-US"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p:txBody>
          <a:bodyPr/>
          <a:lstStyle/>
          <a:p>
            <a:r>
              <a:rPr lang="en-US" dirty="0" smtClean="0"/>
              <a:t>Master the basics</a:t>
            </a:r>
            <a:endParaRPr lang="en-US" dirty="0"/>
          </a:p>
        </p:txBody>
      </p:sp>
      <p:sp>
        <p:nvSpPr>
          <p:cNvPr id="7" name="Text Placeholder 6"/>
          <p:cNvSpPr>
            <a:spLocks noGrp="1"/>
          </p:cNvSpPr>
          <p:nvPr>
            <p:ph type="body" sz="quarter" idx="14"/>
          </p:nvPr>
        </p:nvSpPr>
        <p:spPr/>
        <p:txBody>
          <a:bodyPr/>
          <a:lstStyle/>
          <a:p>
            <a:r>
              <a:rPr lang="en-US" dirty="0" smtClean="0"/>
              <a:t>A few simple rules</a:t>
            </a:r>
            <a:endParaRPr lang="en-US" dirty="0"/>
          </a:p>
        </p:txBody>
      </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294573695"/>
      </p:ext>
    </p:extLst>
  </p:cSld>
  <p:clrMapOvr>
    <a:masterClrMapping/>
  </p:clrMapOvr>
  <p:transition xmlns:p14="http://schemas.microsoft.com/office/powerpoint/2010/main" spd="slow" advTm="32834">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the active voice</a:t>
            </a:r>
            <a:endParaRPr lang="en-US" dirty="0"/>
          </a:p>
        </p:txBody>
      </p:sp>
      <p:sp>
        <p:nvSpPr>
          <p:cNvPr id="3" name="Date Placeholder 2"/>
          <p:cNvSpPr>
            <a:spLocks noGrp="1"/>
          </p:cNvSpPr>
          <p:nvPr>
            <p:ph type="dt" sz="half" idx="10"/>
          </p:nvPr>
        </p:nvSpPr>
        <p:spPr/>
        <p:txBody>
          <a:bodyPr/>
          <a:lstStyle/>
          <a:p>
            <a:r>
              <a:rPr lang="en-US" dirty="0" smtClean="0"/>
              <a:t>© In Brief Legal Writing Services. </a:t>
            </a:r>
          </a:p>
          <a:p>
            <a:r>
              <a:rPr lang="en-US" dirty="0" smtClean="0"/>
              <a:t>All rights reserved.</a:t>
            </a:r>
            <a:endParaRPr lang="en-US" dirty="0"/>
          </a:p>
        </p:txBody>
      </p:sp>
      <p:sp>
        <p:nvSpPr>
          <p:cNvPr id="4" name="Footer Placeholder 3"/>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4"/>
          </p:nvPr>
        </p:nvSpPr>
        <p:spPr>
          <a:xfrm>
            <a:off x="6858000" y="-304800"/>
            <a:ext cx="1655065" cy="1295400"/>
          </a:xfrm>
        </p:spPr>
        <p:txBody>
          <a:bodyPr/>
          <a:lstStyle/>
          <a:p>
            <a:r>
              <a:rPr lang="en-US" sz="1800" dirty="0" smtClean="0"/>
              <a:t>Master the Basics</a:t>
            </a:r>
          </a:p>
          <a:p>
            <a:pPr algn="l"/>
            <a:r>
              <a:rPr lang="en-US" sz="1200" dirty="0"/>
              <a:t> </a:t>
            </a:r>
            <a:r>
              <a:rPr lang="en-US" sz="1200" dirty="0" smtClean="0"/>
              <a:t>A few simple rules</a:t>
            </a:r>
          </a:p>
          <a:p>
            <a:pPr algn="l"/>
            <a:endParaRPr lang="en-US" sz="1200" dirty="0" smtClean="0"/>
          </a:p>
        </p:txBody>
      </p:sp>
      <p:pic>
        <p:nvPicPr>
          <p:cNvPr id="21" name="Media Placeholder 20" descr="IMG_8485-walk_edited-1.jpg"/>
          <p:cNvPicPr>
            <a:picLocks noGrp="1" noChangeAspect="1"/>
          </p:cNvPicPr>
          <p:nvPr>
            <p:ph type="media" sz="quarter" idx="13"/>
          </p:nvPr>
        </p:nvPicPr>
        <p:blipFill rotWithShape="1">
          <a:blip r:embed="rId5">
            <a:extLst>
              <a:ext uri="{28A0092B-C50C-407E-A947-70E740481C1C}">
                <a14:useLocalDpi xmlns:a14="http://schemas.microsoft.com/office/drawing/2010/main" val="0"/>
              </a:ext>
            </a:extLst>
          </a:blip>
          <a:srcRect l="22489" t="9389" r="19825" b="37234"/>
          <a:stretch/>
        </p:blipFill>
        <p:spPr>
          <a:xfrm>
            <a:off x="457200" y="1828800"/>
            <a:ext cx="5791235" cy="3940675"/>
          </a:xfrm>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94483073"/>
      </p:ext>
    </p:extLst>
  </p:cSld>
  <p:clrMapOvr>
    <a:masterClrMapping/>
  </p:clrMapOvr>
  <p:transition xmlns:p14="http://schemas.microsoft.com/office/powerpoint/2010/main" spd="slow" advTm="25602">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Brevity + simplicity = success</a:t>
            </a:r>
            <a:endParaRPr lang="en-US" sz="3600"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p:txBody>
          <a:bodyPr/>
          <a:lstStyle/>
          <a:p>
            <a:r>
              <a:rPr lang="en-US" sz="2000" dirty="0" smtClean="0"/>
              <a:t>Master the Basics</a:t>
            </a:r>
          </a:p>
          <a:p>
            <a:pPr algn="l"/>
            <a:r>
              <a:rPr lang="en-US" sz="1200" dirty="0" smtClean="0"/>
              <a:t>A few simple rules</a:t>
            </a:r>
            <a:endParaRPr lang="en-US" sz="12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433493033"/>
      </p:ext>
    </p:extLst>
  </p:cSld>
  <p:clrMapOvr>
    <a:masterClrMapping/>
  </p:clrMapOvr>
  <p:transition xmlns:p14="http://schemas.microsoft.com/office/powerpoint/2010/main" spd="slow" advTm="31685">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Some tips and tricks</a:t>
            </a:r>
            <a:endParaRPr lang="en-US" sz="3600"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p:txBody>
          <a:bodyPr/>
          <a:lstStyle/>
          <a:p>
            <a:r>
              <a:rPr lang="en-US" sz="2000" dirty="0" smtClean="0"/>
              <a:t>Master the Basics</a:t>
            </a:r>
          </a:p>
          <a:p>
            <a:pPr algn="l"/>
            <a:r>
              <a:rPr lang="en-US" sz="1200" dirty="0" smtClean="0"/>
              <a:t>A few simple rules</a:t>
            </a:r>
            <a:endParaRPr lang="en-US" sz="12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286358098"/>
      </p:ext>
    </p:extLst>
  </p:cSld>
  <p:clrMapOvr>
    <a:masterClrMapping/>
  </p:clrMapOvr>
  <p:transition xmlns:p14="http://schemas.microsoft.com/office/powerpoint/2010/main" spd="slow" advTm="60902">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81200"/>
            <a:ext cx="8382000" cy="1676400"/>
          </a:xfrm>
        </p:spPr>
        <p:txBody>
          <a:bodyPr/>
          <a:lstStyle/>
          <a:p>
            <a:r>
              <a:rPr lang="en-US" sz="3600" dirty="0" smtClean="0"/>
              <a:t>Make the most of your new skills</a:t>
            </a:r>
            <a:endParaRPr lang="en-US" sz="3600"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a:xfrm>
            <a:off x="6858000" y="-152400"/>
            <a:ext cx="1676400" cy="1066800"/>
          </a:xfrm>
        </p:spPr>
        <p:style>
          <a:lnRef idx="3">
            <a:schemeClr val="lt1"/>
          </a:lnRef>
          <a:fillRef idx="1">
            <a:schemeClr val="accent3"/>
          </a:fillRef>
          <a:effectRef idx="1">
            <a:schemeClr val="accent3"/>
          </a:effectRef>
          <a:fontRef idx="minor">
            <a:schemeClr val="lt1"/>
          </a:fontRef>
        </p:style>
        <p:txBody>
          <a:bodyPr>
            <a:normAutofit fontScale="92500" lnSpcReduction="10000"/>
          </a:bodyPr>
          <a:lstStyle/>
          <a:p>
            <a:r>
              <a:rPr lang="en-US" sz="2000" dirty="0" smtClean="0"/>
              <a:t>Know Your Audience</a:t>
            </a:r>
          </a:p>
          <a:p>
            <a:r>
              <a:rPr lang="en-US" sz="1400" dirty="0" smtClean="0"/>
              <a:t>And Adapt Accordingly</a:t>
            </a:r>
            <a:endParaRPr lang="en-US" sz="1400" dirty="0"/>
          </a:p>
        </p:txBody>
      </p:sp>
      <p:sp>
        <p:nvSpPr>
          <p:cNvPr id="7" name="TextBox 6"/>
          <p:cNvSpPr txBox="1"/>
          <p:nvPr/>
        </p:nvSpPr>
        <p:spPr>
          <a:xfrm>
            <a:off x="0" y="11350"/>
            <a:ext cx="184666" cy="369332"/>
          </a:xfrm>
          <a:prstGeom prst="rect">
            <a:avLst/>
          </a:prstGeom>
          <a:solidFill>
            <a:schemeClr val="accent3"/>
          </a:solidFill>
          <a:ln>
            <a:solidFill>
              <a:schemeClr val="accent3"/>
            </a:solidFill>
          </a:ln>
        </p:spPr>
        <p:txBody>
          <a:bodyPr wrap="none" rtlCol="0">
            <a:spAutoFit/>
          </a:bodyPr>
          <a:lstStyle/>
          <a:p>
            <a:endParaRPr lang="en-US" dirty="0"/>
          </a:p>
        </p:txBody>
      </p:sp>
      <p:sp>
        <p:nvSpPr>
          <p:cNvPr id="10" name="TextBox 9"/>
          <p:cNvSpPr txBox="1"/>
          <p:nvPr/>
        </p:nvSpPr>
        <p:spPr>
          <a:xfrm>
            <a:off x="0" y="381000"/>
            <a:ext cx="184666" cy="369332"/>
          </a:xfrm>
          <a:prstGeom prst="rect">
            <a:avLst/>
          </a:prstGeom>
          <a:solidFill>
            <a:schemeClr val="accent3"/>
          </a:solidFill>
        </p:spPr>
        <p:txBody>
          <a:bodyPr wrap="none" rtlCol="0">
            <a:spAutoFit/>
          </a:bodyPr>
          <a:lstStyle/>
          <a:p>
            <a:endParaRPr lang="en-US" dirty="0"/>
          </a:p>
        </p:txBody>
      </p:sp>
      <p:sp>
        <p:nvSpPr>
          <p:cNvPr id="11" name="TextBox 10"/>
          <p:cNvSpPr txBox="1"/>
          <p:nvPr/>
        </p:nvSpPr>
        <p:spPr>
          <a:xfrm>
            <a:off x="0" y="685800"/>
            <a:ext cx="184666" cy="369332"/>
          </a:xfrm>
          <a:prstGeom prst="rect">
            <a:avLst/>
          </a:prstGeom>
          <a:solidFill>
            <a:schemeClr val="accent3"/>
          </a:solidFill>
        </p:spPr>
        <p:txBody>
          <a:bodyPr wrap="none" rtlCol="0">
            <a:spAutoFit/>
          </a:bodyPr>
          <a:lstStyle/>
          <a:p>
            <a:endParaRPr lang="en-US" dirty="0"/>
          </a:p>
        </p:txBody>
      </p:sp>
      <p:sp>
        <p:nvSpPr>
          <p:cNvPr id="12" name="TextBox 11"/>
          <p:cNvSpPr txBox="1"/>
          <p:nvPr/>
        </p:nvSpPr>
        <p:spPr>
          <a:xfrm>
            <a:off x="0" y="990600"/>
            <a:ext cx="184666" cy="369332"/>
          </a:xfrm>
          <a:prstGeom prst="rect">
            <a:avLst/>
          </a:prstGeom>
          <a:solidFill>
            <a:schemeClr val="accent3"/>
          </a:solidFill>
        </p:spPr>
        <p:txBody>
          <a:bodyPr wrap="none" rtlCol="0">
            <a:spAutoFit/>
          </a:bodyPr>
          <a:lstStyle/>
          <a:p>
            <a:endParaRPr lang="en-US" dirty="0"/>
          </a:p>
        </p:txBody>
      </p:sp>
      <p:sp>
        <p:nvSpPr>
          <p:cNvPr id="13" name="TextBox 12"/>
          <p:cNvSpPr txBox="1"/>
          <p:nvPr/>
        </p:nvSpPr>
        <p:spPr>
          <a:xfrm>
            <a:off x="0" y="1981200"/>
            <a:ext cx="184666" cy="369332"/>
          </a:xfrm>
          <a:prstGeom prst="rect">
            <a:avLst/>
          </a:prstGeom>
          <a:solidFill>
            <a:schemeClr val="accent3"/>
          </a:solidFill>
        </p:spPr>
        <p:txBody>
          <a:bodyPr wrap="none" rtlCol="0">
            <a:spAutoFit/>
          </a:bodyPr>
          <a:lstStyle/>
          <a:p>
            <a:endParaRPr lang="en-US" dirty="0"/>
          </a:p>
        </p:txBody>
      </p:sp>
      <p:sp>
        <p:nvSpPr>
          <p:cNvPr id="14" name="TextBox 13"/>
          <p:cNvSpPr txBox="1"/>
          <p:nvPr/>
        </p:nvSpPr>
        <p:spPr>
          <a:xfrm>
            <a:off x="0" y="1676400"/>
            <a:ext cx="184666" cy="369332"/>
          </a:xfrm>
          <a:prstGeom prst="rect">
            <a:avLst/>
          </a:prstGeom>
          <a:solidFill>
            <a:schemeClr val="accent3"/>
          </a:solidFill>
        </p:spPr>
        <p:txBody>
          <a:bodyPr wrap="none" rtlCol="0">
            <a:spAutoFit/>
          </a:bodyPr>
          <a:lstStyle/>
          <a:p>
            <a:endParaRPr lang="en-US" dirty="0"/>
          </a:p>
        </p:txBody>
      </p:sp>
      <p:sp>
        <p:nvSpPr>
          <p:cNvPr id="15" name="TextBox 14"/>
          <p:cNvSpPr txBox="1"/>
          <p:nvPr/>
        </p:nvSpPr>
        <p:spPr>
          <a:xfrm>
            <a:off x="0" y="1371600"/>
            <a:ext cx="184666" cy="369332"/>
          </a:xfrm>
          <a:prstGeom prst="rect">
            <a:avLst/>
          </a:prstGeom>
          <a:solidFill>
            <a:schemeClr val="accent3"/>
          </a:solidFill>
        </p:spPr>
        <p:txBody>
          <a:bodyPr wrap="none" rtlCol="0">
            <a:spAutoFit/>
          </a:bodyPr>
          <a:lstStyle/>
          <a:p>
            <a:endParaRPr lang="en-US" dirty="0"/>
          </a:p>
        </p:txBody>
      </p:sp>
      <p:sp>
        <p:nvSpPr>
          <p:cNvPr id="17" name="TextBox 16"/>
          <p:cNvSpPr txBox="1"/>
          <p:nvPr/>
        </p:nvSpPr>
        <p:spPr>
          <a:xfrm>
            <a:off x="0" y="2286000"/>
            <a:ext cx="184666" cy="369332"/>
          </a:xfrm>
          <a:prstGeom prst="rect">
            <a:avLst/>
          </a:prstGeom>
          <a:solidFill>
            <a:schemeClr val="accent3"/>
          </a:solidFill>
        </p:spPr>
        <p:txBody>
          <a:bodyPr wrap="none" rtlCol="0">
            <a:spAutoFit/>
          </a:bodyPr>
          <a:lstStyle/>
          <a:p>
            <a:endParaRPr lang="en-US" dirty="0"/>
          </a:p>
        </p:txBody>
      </p:sp>
      <p:sp>
        <p:nvSpPr>
          <p:cNvPr id="19" name="TextBox 18"/>
          <p:cNvSpPr txBox="1"/>
          <p:nvPr/>
        </p:nvSpPr>
        <p:spPr>
          <a:xfrm>
            <a:off x="0" y="2667000"/>
            <a:ext cx="184666" cy="369332"/>
          </a:xfrm>
          <a:prstGeom prst="rect">
            <a:avLst/>
          </a:prstGeom>
          <a:solidFill>
            <a:schemeClr val="accent3"/>
          </a:solidFill>
        </p:spPr>
        <p:txBody>
          <a:bodyPr wrap="none" rtlCol="0">
            <a:spAutoFit/>
          </a:bodyPr>
          <a:lstStyle/>
          <a:p>
            <a:endParaRPr lang="en-US" dirty="0"/>
          </a:p>
        </p:txBody>
      </p:sp>
      <p:sp>
        <p:nvSpPr>
          <p:cNvPr id="20" name="TextBox 19"/>
          <p:cNvSpPr txBox="1"/>
          <p:nvPr/>
        </p:nvSpPr>
        <p:spPr>
          <a:xfrm>
            <a:off x="0" y="3352800"/>
            <a:ext cx="184666" cy="369332"/>
          </a:xfrm>
          <a:prstGeom prst="rect">
            <a:avLst/>
          </a:prstGeom>
          <a:solidFill>
            <a:schemeClr val="accent3"/>
          </a:solidFill>
        </p:spPr>
        <p:txBody>
          <a:bodyPr wrap="none" rtlCol="0">
            <a:spAutoFit/>
          </a:bodyPr>
          <a:lstStyle/>
          <a:p>
            <a:endParaRPr lang="en-US" dirty="0"/>
          </a:p>
        </p:txBody>
      </p:sp>
      <p:sp>
        <p:nvSpPr>
          <p:cNvPr id="21" name="TextBox 20"/>
          <p:cNvSpPr txBox="1"/>
          <p:nvPr/>
        </p:nvSpPr>
        <p:spPr>
          <a:xfrm>
            <a:off x="0" y="3048000"/>
            <a:ext cx="184666" cy="369332"/>
          </a:xfrm>
          <a:prstGeom prst="rect">
            <a:avLst/>
          </a:prstGeom>
          <a:solidFill>
            <a:schemeClr val="accent3"/>
          </a:solidFill>
        </p:spPr>
        <p:txBody>
          <a:bodyPr wrap="none" rtlCol="0">
            <a:spAutoFit/>
          </a:bodyPr>
          <a:lstStyle/>
          <a:p>
            <a:endParaRPr lang="en-US" dirty="0"/>
          </a:p>
        </p:txBody>
      </p:sp>
      <p:sp>
        <p:nvSpPr>
          <p:cNvPr id="22" name="TextBox 21"/>
          <p:cNvSpPr txBox="1"/>
          <p:nvPr/>
        </p:nvSpPr>
        <p:spPr>
          <a:xfrm>
            <a:off x="0" y="3733800"/>
            <a:ext cx="184666" cy="369332"/>
          </a:xfrm>
          <a:prstGeom prst="rect">
            <a:avLst/>
          </a:prstGeom>
          <a:solidFill>
            <a:schemeClr val="accent3"/>
          </a:solidFill>
        </p:spPr>
        <p:txBody>
          <a:bodyPr wrap="none" rtlCol="0">
            <a:spAutoFit/>
          </a:bodyPr>
          <a:lstStyle/>
          <a:p>
            <a:endParaRPr lang="en-US" dirty="0"/>
          </a:p>
        </p:txBody>
      </p:sp>
      <p:sp>
        <p:nvSpPr>
          <p:cNvPr id="23" name="TextBox 22"/>
          <p:cNvSpPr txBox="1"/>
          <p:nvPr/>
        </p:nvSpPr>
        <p:spPr>
          <a:xfrm>
            <a:off x="0" y="3962400"/>
            <a:ext cx="184666" cy="369332"/>
          </a:xfrm>
          <a:prstGeom prst="rect">
            <a:avLst/>
          </a:prstGeom>
          <a:solidFill>
            <a:schemeClr val="accent3"/>
          </a:solidFill>
        </p:spPr>
        <p:txBody>
          <a:bodyPr wrap="none" rtlCol="0">
            <a:spAutoFit/>
          </a:bodyPr>
          <a:lstStyle/>
          <a:p>
            <a:endParaRPr lang="en-US" dirty="0"/>
          </a:p>
        </p:txBody>
      </p:sp>
      <p:sp>
        <p:nvSpPr>
          <p:cNvPr id="24" name="TextBox 23"/>
          <p:cNvSpPr txBox="1"/>
          <p:nvPr/>
        </p:nvSpPr>
        <p:spPr>
          <a:xfrm>
            <a:off x="0" y="4191000"/>
            <a:ext cx="184666" cy="369332"/>
          </a:xfrm>
          <a:prstGeom prst="rect">
            <a:avLst/>
          </a:prstGeom>
          <a:solidFill>
            <a:schemeClr val="accent3"/>
          </a:solidFill>
        </p:spPr>
        <p:txBody>
          <a:bodyPr wrap="none" rtlCol="0">
            <a:spAutoFit/>
          </a:bodyPr>
          <a:lstStyle/>
          <a:p>
            <a:endParaRPr lang="en-US" dirty="0"/>
          </a:p>
        </p:txBody>
      </p:sp>
      <p:sp>
        <p:nvSpPr>
          <p:cNvPr id="28" name="TextBox 27"/>
          <p:cNvSpPr txBox="1"/>
          <p:nvPr/>
        </p:nvSpPr>
        <p:spPr>
          <a:xfrm>
            <a:off x="152400" y="4419600"/>
            <a:ext cx="68855" cy="324164"/>
          </a:xfrm>
          <a:prstGeom prst="rect">
            <a:avLst/>
          </a:prstGeom>
          <a:noFill/>
        </p:spPr>
        <p:txBody>
          <a:bodyPr wrap="square" rtlCol="0">
            <a:spAutoFit/>
          </a:bodyPr>
          <a:lstStyle/>
          <a:p>
            <a:endParaRPr lang="en-US" dirty="0"/>
          </a:p>
        </p:txBody>
      </p:sp>
      <p:sp>
        <p:nvSpPr>
          <p:cNvPr id="30" name="TextBox 29"/>
          <p:cNvSpPr txBox="1"/>
          <p:nvPr/>
        </p:nvSpPr>
        <p:spPr>
          <a:xfrm>
            <a:off x="0" y="4572000"/>
            <a:ext cx="184666" cy="369332"/>
          </a:xfrm>
          <a:prstGeom prst="rect">
            <a:avLst/>
          </a:prstGeom>
          <a:solidFill>
            <a:schemeClr val="accent3"/>
          </a:solidFill>
        </p:spPr>
        <p:txBody>
          <a:bodyPr wrap="none" rtlCol="0">
            <a:spAutoFit/>
          </a:bodyPr>
          <a:lstStyle/>
          <a:p>
            <a:endParaRPr lang="en-US" dirty="0"/>
          </a:p>
        </p:txBody>
      </p:sp>
      <p:sp>
        <p:nvSpPr>
          <p:cNvPr id="31" name="TextBox 30"/>
          <p:cNvSpPr txBox="1"/>
          <p:nvPr/>
        </p:nvSpPr>
        <p:spPr>
          <a:xfrm>
            <a:off x="0" y="4876800"/>
            <a:ext cx="184666" cy="369332"/>
          </a:xfrm>
          <a:prstGeom prst="rect">
            <a:avLst/>
          </a:prstGeom>
          <a:solidFill>
            <a:schemeClr val="accent3"/>
          </a:solidFill>
        </p:spPr>
        <p:txBody>
          <a:bodyPr wrap="none" rtlCol="0">
            <a:spAutoFit/>
          </a:bodyPr>
          <a:lstStyle/>
          <a:p>
            <a:endParaRPr lang="en-US" dirty="0"/>
          </a:p>
        </p:txBody>
      </p:sp>
      <p:sp>
        <p:nvSpPr>
          <p:cNvPr id="32" name="TextBox 31"/>
          <p:cNvSpPr txBox="1"/>
          <p:nvPr/>
        </p:nvSpPr>
        <p:spPr>
          <a:xfrm>
            <a:off x="0" y="5257800"/>
            <a:ext cx="184666" cy="369332"/>
          </a:xfrm>
          <a:prstGeom prst="rect">
            <a:avLst/>
          </a:prstGeom>
          <a:solidFill>
            <a:schemeClr val="accent3"/>
          </a:solidFill>
        </p:spPr>
        <p:txBody>
          <a:bodyPr wrap="none" rtlCol="0">
            <a:spAutoFit/>
          </a:bodyPr>
          <a:lstStyle/>
          <a:p>
            <a:endParaRPr lang="en-US" dirty="0"/>
          </a:p>
        </p:txBody>
      </p:sp>
      <p:sp>
        <p:nvSpPr>
          <p:cNvPr id="33" name="TextBox 32"/>
          <p:cNvSpPr txBox="1"/>
          <p:nvPr/>
        </p:nvSpPr>
        <p:spPr>
          <a:xfrm>
            <a:off x="0" y="5562600"/>
            <a:ext cx="184666" cy="369332"/>
          </a:xfrm>
          <a:prstGeom prst="rect">
            <a:avLst/>
          </a:prstGeom>
          <a:solidFill>
            <a:schemeClr val="accent3"/>
          </a:solidFill>
        </p:spPr>
        <p:txBody>
          <a:bodyPr wrap="none" rtlCol="0">
            <a:spAutoFit/>
          </a:bodyPr>
          <a:lstStyle/>
          <a:p>
            <a:endParaRPr lang="en-US" dirty="0"/>
          </a:p>
        </p:txBody>
      </p:sp>
      <p:sp>
        <p:nvSpPr>
          <p:cNvPr id="34" name="TextBox 33"/>
          <p:cNvSpPr txBox="1"/>
          <p:nvPr/>
        </p:nvSpPr>
        <p:spPr>
          <a:xfrm>
            <a:off x="0" y="5867400"/>
            <a:ext cx="184666" cy="369332"/>
          </a:xfrm>
          <a:prstGeom prst="rect">
            <a:avLst/>
          </a:prstGeom>
          <a:solidFill>
            <a:schemeClr val="accent3"/>
          </a:solidFill>
        </p:spPr>
        <p:txBody>
          <a:bodyPr wrap="none" rtlCol="0">
            <a:spAutoFit/>
          </a:bodyPr>
          <a:lstStyle/>
          <a:p>
            <a:endParaRPr lang="en-US" dirty="0"/>
          </a:p>
        </p:txBody>
      </p:sp>
      <p:sp>
        <p:nvSpPr>
          <p:cNvPr id="35" name="TextBox 34"/>
          <p:cNvSpPr txBox="1"/>
          <p:nvPr/>
        </p:nvSpPr>
        <p:spPr>
          <a:xfrm>
            <a:off x="0" y="6172200"/>
            <a:ext cx="184666" cy="369332"/>
          </a:xfrm>
          <a:prstGeom prst="rect">
            <a:avLst/>
          </a:prstGeom>
          <a:solidFill>
            <a:schemeClr val="accent3"/>
          </a:solidFill>
        </p:spPr>
        <p:txBody>
          <a:bodyPr wrap="none" rtlCol="0">
            <a:spAutoFit/>
          </a:bodyPr>
          <a:lstStyle/>
          <a:p>
            <a:endParaRPr lang="en-US" dirty="0"/>
          </a:p>
        </p:txBody>
      </p:sp>
      <p:sp>
        <p:nvSpPr>
          <p:cNvPr id="36" name="TextBox 35"/>
          <p:cNvSpPr txBox="1"/>
          <p:nvPr/>
        </p:nvSpPr>
        <p:spPr>
          <a:xfrm>
            <a:off x="0" y="6488668"/>
            <a:ext cx="184666" cy="369332"/>
          </a:xfrm>
          <a:prstGeom prst="rect">
            <a:avLst/>
          </a:prstGeom>
          <a:solidFill>
            <a:schemeClr val="accent3"/>
          </a:solidFill>
        </p:spPr>
        <p:txBody>
          <a:bodyPr wrap="none" rtlCol="0">
            <a:spAutoFit/>
          </a:bodyPr>
          <a:lstStyle/>
          <a:p>
            <a:endParaRPr lang="en-US" dirty="0"/>
          </a:p>
        </p:txBody>
      </p:sp>
      <p:pic>
        <p:nvPicPr>
          <p:cNvPr id="16" name="Sound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696966013"/>
      </p:ext>
    </p:extLst>
  </p:cSld>
  <p:clrMapOvr>
    <a:masterClrMapping/>
  </p:clrMapOvr>
  <p:transition xmlns:p14="http://schemas.microsoft.com/office/powerpoint/2010/main" spd="slow" advTm="37059">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81200"/>
            <a:ext cx="8382000" cy="1676400"/>
          </a:xfrm>
        </p:spPr>
        <p:txBody>
          <a:bodyPr/>
          <a:lstStyle/>
          <a:p>
            <a:r>
              <a:rPr lang="en-US" sz="3600" dirty="0" smtClean="0"/>
              <a:t>Some easy exercises</a:t>
            </a:r>
            <a:endParaRPr lang="en-US" sz="3600"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 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sp>
        <p:nvSpPr>
          <p:cNvPr id="6" name="Text Placeholder 5"/>
          <p:cNvSpPr>
            <a:spLocks noGrp="1"/>
          </p:cNvSpPr>
          <p:nvPr>
            <p:ph type="body" sz="quarter" idx="13"/>
          </p:nvPr>
        </p:nvSpPr>
        <p:spPr>
          <a:xfrm>
            <a:off x="6858000" y="-152400"/>
            <a:ext cx="1676400" cy="1066800"/>
          </a:xfrm>
        </p:spPr>
        <p:style>
          <a:lnRef idx="3">
            <a:schemeClr val="lt1"/>
          </a:lnRef>
          <a:fillRef idx="1">
            <a:schemeClr val="accent3"/>
          </a:fillRef>
          <a:effectRef idx="1">
            <a:schemeClr val="accent3"/>
          </a:effectRef>
          <a:fontRef idx="minor">
            <a:schemeClr val="lt1"/>
          </a:fontRef>
        </p:style>
        <p:txBody>
          <a:bodyPr>
            <a:normAutofit fontScale="92500" lnSpcReduction="10000"/>
          </a:bodyPr>
          <a:lstStyle/>
          <a:p>
            <a:r>
              <a:rPr lang="en-US" sz="2000" dirty="0" smtClean="0"/>
              <a:t>Know Your Audience</a:t>
            </a:r>
          </a:p>
          <a:p>
            <a:r>
              <a:rPr lang="en-US" sz="1400" dirty="0" smtClean="0"/>
              <a:t>And Adapt Accordingly</a:t>
            </a:r>
            <a:endParaRPr lang="en-US" sz="1400" dirty="0"/>
          </a:p>
        </p:txBody>
      </p:sp>
      <p:sp>
        <p:nvSpPr>
          <p:cNvPr id="7" name="TextBox 6"/>
          <p:cNvSpPr txBox="1"/>
          <p:nvPr/>
        </p:nvSpPr>
        <p:spPr>
          <a:xfrm>
            <a:off x="0" y="11350"/>
            <a:ext cx="184666" cy="369332"/>
          </a:xfrm>
          <a:prstGeom prst="rect">
            <a:avLst/>
          </a:prstGeom>
          <a:solidFill>
            <a:schemeClr val="accent3"/>
          </a:solidFill>
          <a:ln>
            <a:solidFill>
              <a:schemeClr val="accent3"/>
            </a:solidFill>
          </a:ln>
        </p:spPr>
        <p:txBody>
          <a:bodyPr wrap="none" rtlCol="0">
            <a:spAutoFit/>
          </a:bodyPr>
          <a:lstStyle/>
          <a:p>
            <a:endParaRPr lang="en-US" dirty="0"/>
          </a:p>
        </p:txBody>
      </p:sp>
      <p:sp>
        <p:nvSpPr>
          <p:cNvPr id="10" name="TextBox 9"/>
          <p:cNvSpPr txBox="1"/>
          <p:nvPr/>
        </p:nvSpPr>
        <p:spPr>
          <a:xfrm>
            <a:off x="0" y="381000"/>
            <a:ext cx="184666" cy="369332"/>
          </a:xfrm>
          <a:prstGeom prst="rect">
            <a:avLst/>
          </a:prstGeom>
          <a:solidFill>
            <a:schemeClr val="accent3"/>
          </a:solidFill>
        </p:spPr>
        <p:txBody>
          <a:bodyPr wrap="none" rtlCol="0">
            <a:spAutoFit/>
          </a:bodyPr>
          <a:lstStyle/>
          <a:p>
            <a:endParaRPr lang="en-US" dirty="0"/>
          </a:p>
        </p:txBody>
      </p:sp>
      <p:sp>
        <p:nvSpPr>
          <p:cNvPr id="11" name="TextBox 10"/>
          <p:cNvSpPr txBox="1"/>
          <p:nvPr/>
        </p:nvSpPr>
        <p:spPr>
          <a:xfrm>
            <a:off x="0" y="685800"/>
            <a:ext cx="184666" cy="369332"/>
          </a:xfrm>
          <a:prstGeom prst="rect">
            <a:avLst/>
          </a:prstGeom>
          <a:solidFill>
            <a:schemeClr val="accent3"/>
          </a:solidFill>
        </p:spPr>
        <p:txBody>
          <a:bodyPr wrap="none" rtlCol="0">
            <a:spAutoFit/>
          </a:bodyPr>
          <a:lstStyle/>
          <a:p>
            <a:endParaRPr lang="en-US" dirty="0"/>
          </a:p>
        </p:txBody>
      </p:sp>
      <p:sp>
        <p:nvSpPr>
          <p:cNvPr id="12" name="TextBox 11"/>
          <p:cNvSpPr txBox="1"/>
          <p:nvPr/>
        </p:nvSpPr>
        <p:spPr>
          <a:xfrm>
            <a:off x="0" y="990600"/>
            <a:ext cx="184666" cy="369332"/>
          </a:xfrm>
          <a:prstGeom prst="rect">
            <a:avLst/>
          </a:prstGeom>
          <a:solidFill>
            <a:schemeClr val="accent3"/>
          </a:solidFill>
        </p:spPr>
        <p:txBody>
          <a:bodyPr wrap="none" rtlCol="0">
            <a:spAutoFit/>
          </a:bodyPr>
          <a:lstStyle/>
          <a:p>
            <a:endParaRPr lang="en-US" dirty="0"/>
          </a:p>
        </p:txBody>
      </p:sp>
      <p:sp>
        <p:nvSpPr>
          <p:cNvPr id="13" name="TextBox 12"/>
          <p:cNvSpPr txBox="1"/>
          <p:nvPr/>
        </p:nvSpPr>
        <p:spPr>
          <a:xfrm>
            <a:off x="0" y="1981200"/>
            <a:ext cx="184666" cy="369332"/>
          </a:xfrm>
          <a:prstGeom prst="rect">
            <a:avLst/>
          </a:prstGeom>
          <a:solidFill>
            <a:schemeClr val="accent3"/>
          </a:solidFill>
        </p:spPr>
        <p:txBody>
          <a:bodyPr wrap="none" rtlCol="0">
            <a:spAutoFit/>
          </a:bodyPr>
          <a:lstStyle/>
          <a:p>
            <a:endParaRPr lang="en-US" dirty="0"/>
          </a:p>
        </p:txBody>
      </p:sp>
      <p:sp>
        <p:nvSpPr>
          <p:cNvPr id="14" name="TextBox 13"/>
          <p:cNvSpPr txBox="1"/>
          <p:nvPr/>
        </p:nvSpPr>
        <p:spPr>
          <a:xfrm>
            <a:off x="0" y="1676400"/>
            <a:ext cx="184666" cy="369332"/>
          </a:xfrm>
          <a:prstGeom prst="rect">
            <a:avLst/>
          </a:prstGeom>
          <a:solidFill>
            <a:schemeClr val="accent3"/>
          </a:solidFill>
        </p:spPr>
        <p:txBody>
          <a:bodyPr wrap="none" rtlCol="0">
            <a:spAutoFit/>
          </a:bodyPr>
          <a:lstStyle/>
          <a:p>
            <a:endParaRPr lang="en-US" dirty="0"/>
          </a:p>
        </p:txBody>
      </p:sp>
      <p:sp>
        <p:nvSpPr>
          <p:cNvPr id="15" name="TextBox 14"/>
          <p:cNvSpPr txBox="1"/>
          <p:nvPr/>
        </p:nvSpPr>
        <p:spPr>
          <a:xfrm>
            <a:off x="0" y="1371600"/>
            <a:ext cx="184666" cy="369332"/>
          </a:xfrm>
          <a:prstGeom prst="rect">
            <a:avLst/>
          </a:prstGeom>
          <a:solidFill>
            <a:schemeClr val="accent3"/>
          </a:solidFill>
        </p:spPr>
        <p:txBody>
          <a:bodyPr wrap="none" rtlCol="0">
            <a:spAutoFit/>
          </a:bodyPr>
          <a:lstStyle/>
          <a:p>
            <a:endParaRPr lang="en-US" dirty="0"/>
          </a:p>
        </p:txBody>
      </p:sp>
      <p:sp>
        <p:nvSpPr>
          <p:cNvPr id="17" name="TextBox 16"/>
          <p:cNvSpPr txBox="1"/>
          <p:nvPr/>
        </p:nvSpPr>
        <p:spPr>
          <a:xfrm>
            <a:off x="0" y="2286000"/>
            <a:ext cx="184666" cy="369332"/>
          </a:xfrm>
          <a:prstGeom prst="rect">
            <a:avLst/>
          </a:prstGeom>
          <a:solidFill>
            <a:schemeClr val="accent3"/>
          </a:solidFill>
        </p:spPr>
        <p:txBody>
          <a:bodyPr wrap="none" rtlCol="0">
            <a:spAutoFit/>
          </a:bodyPr>
          <a:lstStyle/>
          <a:p>
            <a:endParaRPr lang="en-US" dirty="0"/>
          </a:p>
        </p:txBody>
      </p:sp>
      <p:sp>
        <p:nvSpPr>
          <p:cNvPr id="19" name="TextBox 18"/>
          <p:cNvSpPr txBox="1"/>
          <p:nvPr/>
        </p:nvSpPr>
        <p:spPr>
          <a:xfrm>
            <a:off x="0" y="2667000"/>
            <a:ext cx="184666" cy="369332"/>
          </a:xfrm>
          <a:prstGeom prst="rect">
            <a:avLst/>
          </a:prstGeom>
          <a:solidFill>
            <a:schemeClr val="accent3"/>
          </a:solidFill>
        </p:spPr>
        <p:txBody>
          <a:bodyPr wrap="none" rtlCol="0">
            <a:spAutoFit/>
          </a:bodyPr>
          <a:lstStyle/>
          <a:p>
            <a:endParaRPr lang="en-US" dirty="0"/>
          </a:p>
        </p:txBody>
      </p:sp>
      <p:sp>
        <p:nvSpPr>
          <p:cNvPr id="20" name="TextBox 19"/>
          <p:cNvSpPr txBox="1"/>
          <p:nvPr/>
        </p:nvSpPr>
        <p:spPr>
          <a:xfrm>
            <a:off x="0" y="3352800"/>
            <a:ext cx="184666" cy="369332"/>
          </a:xfrm>
          <a:prstGeom prst="rect">
            <a:avLst/>
          </a:prstGeom>
          <a:solidFill>
            <a:schemeClr val="accent3"/>
          </a:solidFill>
        </p:spPr>
        <p:txBody>
          <a:bodyPr wrap="none" rtlCol="0">
            <a:spAutoFit/>
          </a:bodyPr>
          <a:lstStyle/>
          <a:p>
            <a:endParaRPr lang="en-US" dirty="0"/>
          </a:p>
        </p:txBody>
      </p:sp>
      <p:sp>
        <p:nvSpPr>
          <p:cNvPr id="21" name="TextBox 20"/>
          <p:cNvSpPr txBox="1"/>
          <p:nvPr/>
        </p:nvSpPr>
        <p:spPr>
          <a:xfrm>
            <a:off x="0" y="3048000"/>
            <a:ext cx="184666" cy="369332"/>
          </a:xfrm>
          <a:prstGeom prst="rect">
            <a:avLst/>
          </a:prstGeom>
          <a:solidFill>
            <a:schemeClr val="accent3"/>
          </a:solidFill>
        </p:spPr>
        <p:txBody>
          <a:bodyPr wrap="none" rtlCol="0">
            <a:spAutoFit/>
          </a:bodyPr>
          <a:lstStyle/>
          <a:p>
            <a:endParaRPr lang="en-US" dirty="0"/>
          </a:p>
        </p:txBody>
      </p:sp>
      <p:sp>
        <p:nvSpPr>
          <p:cNvPr id="22" name="TextBox 21"/>
          <p:cNvSpPr txBox="1"/>
          <p:nvPr/>
        </p:nvSpPr>
        <p:spPr>
          <a:xfrm>
            <a:off x="0" y="3733800"/>
            <a:ext cx="184666" cy="369332"/>
          </a:xfrm>
          <a:prstGeom prst="rect">
            <a:avLst/>
          </a:prstGeom>
          <a:solidFill>
            <a:schemeClr val="accent3"/>
          </a:solidFill>
        </p:spPr>
        <p:txBody>
          <a:bodyPr wrap="none" rtlCol="0">
            <a:spAutoFit/>
          </a:bodyPr>
          <a:lstStyle/>
          <a:p>
            <a:endParaRPr lang="en-US" dirty="0"/>
          </a:p>
        </p:txBody>
      </p:sp>
      <p:sp>
        <p:nvSpPr>
          <p:cNvPr id="23" name="TextBox 22"/>
          <p:cNvSpPr txBox="1"/>
          <p:nvPr/>
        </p:nvSpPr>
        <p:spPr>
          <a:xfrm>
            <a:off x="0" y="3962400"/>
            <a:ext cx="184666" cy="369332"/>
          </a:xfrm>
          <a:prstGeom prst="rect">
            <a:avLst/>
          </a:prstGeom>
          <a:solidFill>
            <a:schemeClr val="accent3"/>
          </a:solidFill>
        </p:spPr>
        <p:txBody>
          <a:bodyPr wrap="none" rtlCol="0">
            <a:spAutoFit/>
          </a:bodyPr>
          <a:lstStyle/>
          <a:p>
            <a:endParaRPr lang="en-US" dirty="0"/>
          </a:p>
        </p:txBody>
      </p:sp>
      <p:sp>
        <p:nvSpPr>
          <p:cNvPr id="24" name="TextBox 23"/>
          <p:cNvSpPr txBox="1"/>
          <p:nvPr/>
        </p:nvSpPr>
        <p:spPr>
          <a:xfrm>
            <a:off x="0" y="4191000"/>
            <a:ext cx="184666" cy="369332"/>
          </a:xfrm>
          <a:prstGeom prst="rect">
            <a:avLst/>
          </a:prstGeom>
          <a:solidFill>
            <a:schemeClr val="accent3"/>
          </a:solidFill>
        </p:spPr>
        <p:txBody>
          <a:bodyPr wrap="none" rtlCol="0">
            <a:spAutoFit/>
          </a:bodyPr>
          <a:lstStyle/>
          <a:p>
            <a:endParaRPr lang="en-US" dirty="0"/>
          </a:p>
        </p:txBody>
      </p:sp>
      <p:sp>
        <p:nvSpPr>
          <p:cNvPr id="28" name="TextBox 27"/>
          <p:cNvSpPr txBox="1"/>
          <p:nvPr/>
        </p:nvSpPr>
        <p:spPr>
          <a:xfrm>
            <a:off x="152400" y="4419600"/>
            <a:ext cx="68855" cy="324164"/>
          </a:xfrm>
          <a:prstGeom prst="rect">
            <a:avLst/>
          </a:prstGeom>
          <a:noFill/>
        </p:spPr>
        <p:txBody>
          <a:bodyPr wrap="square" rtlCol="0">
            <a:spAutoFit/>
          </a:bodyPr>
          <a:lstStyle/>
          <a:p>
            <a:endParaRPr lang="en-US" dirty="0"/>
          </a:p>
        </p:txBody>
      </p:sp>
      <p:sp>
        <p:nvSpPr>
          <p:cNvPr id="30" name="TextBox 29"/>
          <p:cNvSpPr txBox="1"/>
          <p:nvPr/>
        </p:nvSpPr>
        <p:spPr>
          <a:xfrm>
            <a:off x="0" y="4572000"/>
            <a:ext cx="184666" cy="369332"/>
          </a:xfrm>
          <a:prstGeom prst="rect">
            <a:avLst/>
          </a:prstGeom>
          <a:solidFill>
            <a:schemeClr val="accent3"/>
          </a:solidFill>
        </p:spPr>
        <p:txBody>
          <a:bodyPr wrap="none" rtlCol="0">
            <a:spAutoFit/>
          </a:bodyPr>
          <a:lstStyle/>
          <a:p>
            <a:endParaRPr lang="en-US" dirty="0"/>
          </a:p>
        </p:txBody>
      </p:sp>
      <p:sp>
        <p:nvSpPr>
          <p:cNvPr id="31" name="TextBox 30"/>
          <p:cNvSpPr txBox="1"/>
          <p:nvPr/>
        </p:nvSpPr>
        <p:spPr>
          <a:xfrm>
            <a:off x="0" y="4876800"/>
            <a:ext cx="184666" cy="369332"/>
          </a:xfrm>
          <a:prstGeom prst="rect">
            <a:avLst/>
          </a:prstGeom>
          <a:solidFill>
            <a:schemeClr val="accent3"/>
          </a:solidFill>
        </p:spPr>
        <p:txBody>
          <a:bodyPr wrap="none" rtlCol="0">
            <a:spAutoFit/>
          </a:bodyPr>
          <a:lstStyle/>
          <a:p>
            <a:endParaRPr lang="en-US" dirty="0"/>
          </a:p>
        </p:txBody>
      </p:sp>
      <p:sp>
        <p:nvSpPr>
          <p:cNvPr id="32" name="TextBox 31"/>
          <p:cNvSpPr txBox="1"/>
          <p:nvPr/>
        </p:nvSpPr>
        <p:spPr>
          <a:xfrm>
            <a:off x="0" y="5257800"/>
            <a:ext cx="184666" cy="369332"/>
          </a:xfrm>
          <a:prstGeom prst="rect">
            <a:avLst/>
          </a:prstGeom>
          <a:solidFill>
            <a:schemeClr val="accent3"/>
          </a:solidFill>
        </p:spPr>
        <p:txBody>
          <a:bodyPr wrap="none" rtlCol="0">
            <a:spAutoFit/>
          </a:bodyPr>
          <a:lstStyle/>
          <a:p>
            <a:endParaRPr lang="en-US" dirty="0"/>
          </a:p>
        </p:txBody>
      </p:sp>
      <p:sp>
        <p:nvSpPr>
          <p:cNvPr id="33" name="TextBox 32"/>
          <p:cNvSpPr txBox="1"/>
          <p:nvPr/>
        </p:nvSpPr>
        <p:spPr>
          <a:xfrm>
            <a:off x="0" y="5562600"/>
            <a:ext cx="184666" cy="369332"/>
          </a:xfrm>
          <a:prstGeom prst="rect">
            <a:avLst/>
          </a:prstGeom>
          <a:solidFill>
            <a:schemeClr val="accent3"/>
          </a:solidFill>
        </p:spPr>
        <p:txBody>
          <a:bodyPr wrap="none" rtlCol="0">
            <a:spAutoFit/>
          </a:bodyPr>
          <a:lstStyle/>
          <a:p>
            <a:endParaRPr lang="en-US" dirty="0"/>
          </a:p>
        </p:txBody>
      </p:sp>
      <p:sp>
        <p:nvSpPr>
          <p:cNvPr id="34" name="TextBox 33"/>
          <p:cNvSpPr txBox="1"/>
          <p:nvPr/>
        </p:nvSpPr>
        <p:spPr>
          <a:xfrm>
            <a:off x="0" y="5867400"/>
            <a:ext cx="184666" cy="369332"/>
          </a:xfrm>
          <a:prstGeom prst="rect">
            <a:avLst/>
          </a:prstGeom>
          <a:solidFill>
            <a:schemeClr val="accent3"/>
          </a:solidFill>
        </p:spPr>
        <p:txBody>
          <a:bodyPr wrap="none" rtlCol="0">
            <a:spAutoFit/>
          </a:bodyPr>
          <a:lstStyle/>
          <a:p>
            <a:endParaRPr lang="en-US" dirty="0"/>
          </a:p>
        </p:txBody>
      </p:sp>
      <p:sp>
        <p:nvSpPr>
          <p:cNvPr id="35" name="TextBox 34"/>
          <p:cNvSpPr txBox="1"/>
          <p:nvPr/>
        </p:nvSpPr>
        <p:spPr>
          <a:xfrm>
            <a:off x="0" y="6172200"/>
            <a:ext cx="184666" cy="369332"/>
          </a:xfrm>
          <a:prstGeom prst="rect">
            <a:avLst/>
          </a:prstGeom>
          <a:solidFill>
            <a:schemeClr val="accent3"/>
          </a:solidFill>
        </p:spPr>
        <p:txBody>
          <a:bodyPr wrap="none" rtlCol="0">
            <a:spAutoFit/>
          </a:bodyPr>
          <a:lstStyle/>
          <a:p>
            <a:endParaRPr lang="en-US" dirty="0"/>
          </a:p>
        </p:txBody>
      </p:sp>
      <p:sp>
        <p:nvSpPr>
          <p:cNvPr id="36" name="TextBox 35"/>
          <p:cNvSpPr txBox="1"/>
          <p:nvPr/>
        </p:nvSpPr>
        <p:spPr>
          <a:xfrm>
            <a:off x="0" y="6488668"/>
            <a:ext cx="184666" cy="369332"/>
          </a:xfrm>
          <a:prstGeom prst="rect">
            <a:avLst/>
          </a:prstGeom>
          <a:solidFill>
            <a:schemeClr val="accent3"/>
          </a:solidFill>
        </p:spPr>
        <p:txBody>
          <a:bodyPr wrap="none" rtlCol="0">
            <a:spAutoFit/>
          </a:bodyPr>
          <a:lstStyle/>
          <a:p>
            <a:endParaRPr lang="en-US" dirty="0"/>
          </a:p>
        </p:txBody>
      </p:sp>
      <p:pic>
        <p:nvPicPr>
          <p:cNvPr id="27" name="Sound 2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220998816"/>
      </p:ext>
    </p:extLst>
  </p:cSld>
  <p:clrMapOvr>
    <a:masterClrMapping/>
  </p:clrMapOvr>
  <p:transition xmlns:p14="http://schemas.microsoft.com/office/powerpoint/2010/main" spd="slow" advTm="79657">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3916362"/>
          </a:xfrm>
        </p:spPr>
        <p:txBody>
          <a:bodyPr>
            <a:normAutofit/>
          </a:bodyPr>
          <a:lstStyle/>
          <a:p>
            <a:r>
              <a:rPr lang="en-US" sz="4000" dirty="0" smtClean="0"/>
              <a:t>Let’s review what you’ve learned</a:t>
            </a:r>
            <a:endParaRPr lang="en-US" sz="4000"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974908918"/>
      </p:ext>
    </p:extLst>
  </p:cSld>
  <p:clrMapOvr>
    <a:masterClrMapping/>
  </p:clrMapOvr>
  <mc:AlternateContent xmlns:mc="http://schemas.openxmlformats.org/markup-compatibility/2006" xmlns:p14="http://schemas.microsoft.com/office/powerpoint/2010/main">
    <mc:Choice Requires="p14">
      <p:transition spd="slow" p14:dur="2000" advTm="25309"/>
    </mc:Choice>
    <mc:Fallback xmlns="">
      <p:transition xmlns:p14="http://schemas.microsoft.com/office/powerpoint/2010/main" spd="slow" advTm="2530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3611562"/>
          </a:xfrm>
        </p:spPr>
        <p:txBody>
          <a:bodyPr>
            <a:normAutofit/>
          </a:bodyPr>
          <a:lstStyle/>
          <a:p>
            <a:r>
              <a:rPr lang="en-US" sz="4000" dirty="0" smtClean="0"/>
              <a:t>Let’s keep in touch…</a:t>
            </a:r>
            <a:endParaRPr lang="en-US" sz="4000" dirty="0"/>
          </a:p>
        </p:txBody>
      </p:sp>
      <p:sp>
        <p:nvSpPr>
          <p:cNvPr id="4" name="Date Placeholder 3"/>
          <p:cNvSpPr>
            <a:spLocks noGrp="1"/>
          </p:cNvSpPr>
          <p:nvPr>
            <p:ph type="dt" sz="half" idx="10"/>
          </p:nvPr>
        </p:nvSpPr>
        <p:spPr/>
        <p:txBody>
          <a:bodyPr/>
          <a:lstStyle/>
          <a:p>
            <a:r>
              <a:rPr lang="en-US" dirty="0" smtClean="0"/>
              <a:t>© In Brief Legal Writing Services.</a:t>
            </a:r>
          </a:p>
          <a:p>
            <a:r>
              <a:rPr lang="en-US" dirty="0" smtClean="0"/>
              <a:t>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88567451"/>
      </p:ext>
    </p:extLst>
  </p:cSld>
  <p:clrMapOvr>
    <a:masterClrMapping/>
  </p:clrMapOvr>
  <mc:AlternateContent xmlns:mc="http://schemas.openxmlformats.org/markup-compatibility/2006" xmlns:p14="http://schemas.microsoft.com/office/powerpoint/2010/main">
    <mc:Choice Requires="p14">
      <p:transition spd="slow" p14:dur="2000" advTm="30196"/>
    </mc:Choice>
    <mc:Fallback xmlns="">
      <p:transition xmlns:p14="http://schemas.microsoft.com/office/powerpoint/2010/main" spd="slow" advTm="3019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And now for the legal stuff…</a:t>
            </a:r>
            <a:endParaRPr lang="en-US" dirty="0"/>
          </a:p>
        </p:txBody>
      </p:sp>
      <p:sp>
        <p:nvSpPr>
          <p:cNvPr id="8" name="Subtitle 7"/>
          <p:cNvSpPr>
            <a:spLocks noGrp="1"/>
          </p:cNvSpPr>
          <p:nvPr>
            <p:ph type="subTitle" idx="1"/>
          </p:nvPr>
        </p:nvSpPr>
        <p:spPr/>
        <p:txBody>
          <a:bodyPr/>
          <a:lstStyle/>
          <a:p>
            <a:r>
              <a:rPr lang="en-US" dirty="0" smtClean="0"/>
              <a:t>Official disclaimer</a:t>
            </a:r>
            <a:endParaRPr lang="en-US" dirty="0"/>
          </a:p>
        </p:txBody>
      </p:sp>
      <p:sp>
        <p:nvSpPr>
          <p:cNvPr id="4" name="Date Placeholder 3"/>
          <p:cNvSpPr>
            <a:spLocks noGrp="1"/>
          </p:cNvSpPr>
          <p:nvPr>
            <p:ph type="dt" sz="half" idx="10"/>
          </p:nvPr>
        </p:nvSpPr>
        <p:spPr/>
        <p:txBody>
          <a:bodyPr/>
          <a:lstStyle/>
          <a:p>
            <a:r>
              <a:rPr lang="en-US" dirty="0" smtClean="0"/>
              <a:t>© In Brief Legal Writing Services. </a:t>
            </a:r>
          </a:p>
          <a:p>
            <a:r>
              <a:rPr lang="en-US" dirty="0" smtClean="0"/>
              <a:t>All rights reserved.</a:t>
            </a:r>
            <a:endParaRPr lang="en-US" dirty="0"/>
          </a:p>
        </p:txBody>
      </p:sp>
      <p:sp>
        <p:nvSpPr>
          <p:cNvPr id="5" name="Footer Placeholder 4"/>
          <p:cNvSpPr>
            <a:spLocks noGrp="1"/>
          </p:cNvSpPr>
          <p:nvPr>
            <p:ph type="ftr" sz="quarter" idx="11"/>
          </p:nvPr>
        </p:nvSpPr>
        <p:spPr/>
        <p:txBody>
          <a:bodyPr/>
          <a:lstStyle/>
          <a:p>
            <a:r>
              <a:rPr lang="en-US" dirty="0" smtClean="0"/>
              <a:t>How to Write for Almost Everyone (Without Sounding Like an Attorney)</a:t>
            </a:r>
            <a:endParaRPr lang="en-US" dirty="0"/>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377318063"/>
      </p:ext>
    </p:extLst>
  </p:cSld>
  <p:clrMapOvr>
    <a:masterClrMapping/>
  </p:clrMapOvr>
  <mc:AlternateContent xmlns:mc="http://schemas.openxmlformats.org/markup-compatibility/2006" xmlns:p14="http://schemas.microsoft.com/office/powerpoint/2010/main">
    <mc:Choice Requires="p14">
      <p:transition spd="slow" p14:dur="2000" advTm="19334"/>
    </mc:Choice>
    <mc:Fallback xmlns="">
      <p:transition xmlns:p14="http://schemas.microsoft.com/office/powerpoint/2010/main" spd="slow" advTm="1933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r Decisions">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r Decision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635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stretch/>
        </a:blipFill>
      </a:bgFillStyleLst>
    </a:fmtScheme>
  </a:themeElements>
  <a:objectDefaults/>
  <a:extraClrSchemeLst/>
</a:theme>
</file>

<file path=ppt/theme/theme2.xml><?xml version="1.0" encoding="utf-8"?>
<a:theme xmlns:a="http://schemas.openxmlformats.org/drawingml/2006/main" name="Office Theme">
  <a:themeElements>
    <a:clrScheme name="New_VerneHarnish">
      <a:dk1>
        <a:sysClr val="windowText" lastClr="000000"/>
      </a:dk1>
      <a:lt1>
        <a:sysClr val="window" lastClr="FFFFFF"/>
      </a:lt1>
      <a:dk2>
        <a:srgbClr val="0C0D0D"/>
      </a:dk2>
      <a:lt2>
        <a:srgbClr val="EAEAEA"/>
      </a:lt2>
      <a:accent1>
        <a:srgbClr val="DA8C2B"/>
      </a:accent1>
      <a:accent2>
        <a:srgbClr val="5A8A98"/>
      </a:accent2>
      <a:accent3>
        <a:srgbClr val="6D4D26"/>
      </a:accent3>
      <a:accent4>
        <a:srgbClr val="99CC00"/>
      </a:accent4>
      <a:accent5>
        <a:srgbClr val="800080"/>
      </a:accent5>
      <a:accent6>
        <a:srgbClr val="F4DA12"/>
      </a:accent6>
      <a:hlink>
        <a:srgbClr val="F4DA12"/>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NEW_VerneHarnis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635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New_VerneHarnish">
      <a:dk1>
        <a:sysClr val="windowText" lastClr="000000"/>
      </a:dk1>
      <a:lt1>
        <a:sysClr val="window" lastClr="FFFFFF"/>
      </a:lt1>
      <a:dk2>
        <a:srgbClr val="0C0D0D"/>
      </a:dk2>
      <a:lt2>
        <a:srgbClr val="EAEAEA"/>
      </a:lt2>
      <a:accent1>
        <a:srgbClr val="DA8C2B"/>
      </a:accent1>
      <a:accent2>
        <a:srgbClr val="5A8A98"/>
      </a:accent2>
      <a:accent3>
        <a:srgbClr val="6D4D26"/>
      </a:accent3>
      <a:accent4>
        <a:srgbClr val="99CC00"/>
      </a:accent4>
      <a:accent5>
        <a:srgbClr val="800080"/>
      </a:accent5>
      <a:accent6>
        <a:srgbClr val="F4DA12"/>
      </a:accent6>
      <a:hlink>
        <a:srgbClr val="F4DA12"/>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NEW_VerneHarnis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635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Four Decisions by Verne Harnish.potx</Template>
  <TotalTime>1231</TotalTime>
  <Words>2147</Words>
  <Application>Microsoft Macintosh PowerPoint</Application>
  <PresentationFormat>On-screen Show (4:3)</PresentationFormat>
  <Paragraphs>178</Paragraphs>
  <Slides>14</Slides>
  <Notes>14</Notes>
  <HiddenSlides>0</HiddenSlides>
  <MMClips>14</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Four Decisions</vt:lpstr>
      <vt:lpstr>How  to Write for Almost Everyone (Without Sounding Like an Attorney)</vt:lpstr>
      <vt:lpstr>The 3 Tips</vt:lpstr>
      <vt:lpstr>First thing’s first</vt:lpstr>
      <vt:lpstr>A writer’s “voice” is his or her style.</vt:lpstr>
      <vt:lpstr>Trial and error</vt:lpstr>
      <vt:lpstr>Master the basics</vt:lpstr>
      <vt:lpstr>Use the active voice</vt:lpstr>
      <vt:lpstr>Brevity + simplicity = success</vt:lpstr>
      <vt:lpstr>Some tips and tricks</vt:lpstr>
      <vt:lpstr>Make the most of your new skills</vt:lpstr>
      <vt:lpstr>Some easy exercises</vt:lpstr>
      <vt:lpstr>Let’s review what you’ve learned</vt:lpstr>
      <vt:lpstr>Let’s keep in touch…</vt:lpstr>
      <vt:lpstr>And now for the legal stuff…</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Decisions Driving Growth</dc:title>
  <dc:subject/>
  <dc:creator/>
  <cp:keywords/>
  <dc:description/>
  <cp:lastModifiedBy>alexandra bogdanovic</cp:lastModifiedBy>
  <cp:revision>169</cp:revision>
  <dcterms:created xsi:type="dcterms:W3CDTF">2010-05-17T01:03:36Z</dcterms:created>
  <dcterms:modified xsi:type="dcterms:W3CDTF">2016-05-19T15:20:50Z</dcterms:modified>
  <cp:category/>
</cp:coreProperties>
</file>